
<file path=[Content_Types].xml><?xml version="1.0" encoding="utf-8"?>
<Types xmlns="http://schemas.openxmlformats.org/package/2006/content-types">
  <Default Extension="png" ContentType="image/png"/>
  <Default Extension="mp3" ContentType="audio/m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48"/>
  </p:notesMasterIdLst>
  <p:sldIdLst>
    <p:sldId id="256" r:id="rId2"/>
    <p:sldId id="285" r:id="rId3"/>
    <p:sldId id="286" r:id="rId4"/>
    <p:sldId id="287" r:id="rId5"/>
    <p:sldId id="284" r:id="rId6"/>
    <p:sldId id="258" r:id="rId7"/>
    <p:sldId id="259" r:id="rId8"/>
    <p:sldId id="267" r:id="rId9"/>
    <p:sldId id="304" r:id="rId10"/>
    <p:sldId id="288" r:id="rId11"/>
    <p:sldId id="277" r:id="rId12"/>
    <p:sldId id="260" r:id="rId13"/>
    <p:sldId id="268" r:id="rId14"/>
    <p:sldId id="297" r:id="rId15"/>
    <p:sldId id="289" r:id="rId16"/>
    <p:sldId id="278" r:id="rId17"/>
    <p:sldId id="261" r:id="rId18"/>
    <p:sldId id="269" r:id="rId19"/>
    <p:sldId id="298" r:id="rId20"/>
    <p:sldId id="290" r:id="rId21"/>
    <p:sldId id="279" r:id="rId22"/>
    <p:sldId id="262" r:id="rId23"/>
    <p:sldId id="270" r:id="rId24"/>
    <p:sldId id="299" r:id="rId25"/>
    <p:sldId id="291" r:id="rId26"/>
    <p:sldId id="280" r:id="rId27"/>
    <p:sldId id="263" r:id="rId28"/>
    <p:sldId id="271" r:id="rId29"/>
    <p:sldId id="300" r:id="rId30"/>
    <p:sldId id="292" r:id="rId31"/>
    <p:sldId id="281" r:id="rId32"/>
    <p:sldId id="264" r:id="rId33"/>
    <p:sldId id="272" r:id="rId34"/>
    <p:sldId id="301" r:id="rId35"/>
    <p:sldId id="293" r:id="rId36"/>
    <p:sldId id="282" r:id="rId37"/>
    <p:sldId id="265" r:id="rId38"/>
    <p:sldId id="273" r:id="rId39"/>
    <p:sldId id="302" r:id="rId40"/>
    <p:sldId id="294" r:id="rId41"/>
    <p:sldId id="283" r:id="rId42"/>
    <p:sldId id="266" r:id="rId43"/>
    <p:sldId id="274" r:id="rId44"/>
    <p:sldId id="303" r:id="rId45"/>
    <p:sldId id="295" r:id="rId46"/>
    <p:sldId id="275" r:id="rId47"/>
  </p:sldIdLst>
  <p:sldSz cx="12192000" cy="6858000"/>
  <p:notesSz cx="6858000" cy="9144000"/>
  <p:embeddedFontLst>
    <p:embeddedFont>
      <p:font typeface="Algerian" panose="04020705040A02060702" pitchFamily="82" charset="0"/>
      <p:regular r:id="rId49"/>
    </p:embeddedFont>
    <p:embeddedFont>
      <p:font typeface="Barlow Condensed" panose="020B0604020202020204" charset="0"/>
      <p:regular r:id="rId50"/>
      <p:bold r:id="rId51"/>
      <p:italic r:id="rId52"/>
      <p:boldItalic r:id="rId53"/>
    </p:embeddedFont>
    <p:embeddedFont>
      <p:font typeface="Calibri" panose="020F0502020204030204" pitchFamily="34" charset="0"/>
      <p:regular r:id="rId54"/>
      <p:bold r:id="rId55"/>
      <p:italic r:id="rId56"/>
      <p:boldItalic r:id="rId57"/>
    </p:embeddedFont>
    <p:embeddedFont>
      <p:font typeface="Metal Mania" panose="020B0604020202020204" charset="0"/>
      <p:regular r:id="rId58"/>
    </p:embeddedFont>
    <p:embeddedFont>
      <p:font typeface="Marck Script" panose="020B0604020202020204" charset="0"/>
      <p:regular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C20B"/>
    <a:srgbClr val="00C459"/>
    <a:srgbClr val="C9A78D"/>
    <a:srgbClr val="DBB89B"/>
    <a:srgbClr val="EC902F"/>
    <a:srgbClr val="823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378"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media/media4.mp3>
</file>

<file path=ppt/media/media5.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0547393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3517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704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731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4"/>
        <p:cNvGrpSpPr/>
        <p:nvPr/>
      </p:nvGrpSpPr>
      <p:grpSpPr>
        <a:xfrm>
          <a:off x="0" y="0"/>
          <a:ext cx="0" cy="0"/>
          <a:chOff x="0" y="0"/>
          <a:chExt cx="0" cy="0"/>
        </a:xfrm>
      </p:grpSpPr>
      <p:sp>
        <p:nvSpPr>
          <p:cNvPr id="3885" name="Google Shape;3885;g88b38cb92f_0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6" name="Google Shape;3886;g88b38cb92f_0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812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2"/>
        <p:cNvGrpSpPr/>
        <p:nvPr/>
      </p:nvGrpSpPr>
      <p:grpSpPr>
        <a:xfrm>
          <a:off x="0" y="0"/>
          <a:ext cx="0" cy="0"/>
          <a:chOff x="0" y="0"/>
          <a:chExt cx="0" cy="0"/>
        </a:xfrm>
      </p:grpSpPr>
      <p:sp>
        <p:nvSpPr>
          <p:cNvPr id="3933" name="Google Shape;3933;g88b38cb92f_0_10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4" name="Google Shape;3934;g88b38cb92f_0_10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11441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61104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808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9679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0"/>
        <p:cNvGrpSpPr/>
        <p:nvPr/>
      </p:nvGrpSpPr>
      <p:grpSpPr>
        <a:xfrm>
          <a:off x="0" y="0"/>
          <a:ext cx="0" cy="0"/>
          <a:chOff x="0" y="0"/>
          <a:chExt cx="0" cy="0"/>
        </a:xfrm>
      </p:grpSpPr>
      <p:sp>
        <p:nvSpPr>
          <p:cNvPr id="3891" name="Google Shape;3891;g88b38cb92f_0_10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2" name="Google Shape;3892;g88b38cb92f_0_10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549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1968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6546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88b38cb92f_0_1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88b38cb92f_0_1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89871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4137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36717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6"/>
        <p:cNvGrpSpPr/>
        <p:nvPr/>
      </p:nvGrpSpPr>
      <p:grpSpPr>
        <a:xfrm>
          <a:off x="0" y="0"/>
          <a:ext cx="0" cy="0"/>
          <a:chOff x="0" y="0"/>
          <a:chExt cx="0" cy="0"/>
        </a:xfrm>
      </p:grpSpPr>
      <p:sp>
        <p:nvSpPr>
          <p:cNvPr id="3897" name="Google Shape;3897;g88b38cb92f_0_10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8" name="Google Shape;3898;g88b38cb92f_0_10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3923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787442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054133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0040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00273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2"/>
        <p:cNvGrpSpPr/>
        <p:nvPr/>
      </p:nvGrpSpPr>
      <p:grpSpPr>
        <a:xfrm>
          <a:off x="0" y="0"/>
          <a:ext cx="0" cy="0"/>
          <a:chOff x="0" y="0"/>
          <a:chExt cx="0" cy="0"/>
        </a:xfrm>
      </p:grpSpPr>
      <p:sp>
        <p:nvSpPr>
          <p:cNvPr id="3903" name="Google Shape;3903;g88b38cb92f_0_10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4" name="Google Shape;3904;g88b38cb92f_0_10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921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0"/>
        <p:cNvGrpSpPr/>
        <p:nvPr/>
      </p:nvGrpSpPr>
      <p:grpSpPr>
        <a:xfrm>
          <a:off x="0" y="0"/>
          <a:ext cx="0" cy="0"/>
          <a:chOff x="0" y="0"/>
          <a:chExt cx="0" cy="0"/>
        </a:xfrm>
      </p:grpSpPr>
      <p:sp>
        <p:nvSpPr>
          <p:cNvPr id="3951" name="Google Shape;3951;g88b38cb92f_0_10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2" name="Google Shape;3952;g88b38cb92f_0_10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49596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44910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88b38cb92f_0_1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88b38cb92f_0_1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987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874285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96877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8"/>
        <p:cNvGrpSpPr/>
        <p:nvPr/>
      </p:nvGrpSpPr>
      <p:grpSpPr>
        <a:xfrm>
          <a:off x="0" y="0"/>
          <a:ext cx="0" cy="0"/>
          <a:chOff x="0" y="0"/>
          <a:chExt cx="0" cy="0"/>
        </a:xfrm>
      </p:grpSpPr>
      <p:sp>
        <p:nvSpPr>
          <p:cNvPr id="3909" name="Google Shape;3909;g88b38cb92f_0_10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0" name="Google Shape;3910;g88b38cb92f_0_10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03546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6"/>
        <p:cNvGrpSpPr/>
        <p:nvPr/>
      </p:nvGrpSpPr>
      <p:grpSpPr>
        <a:xfrm>
          <a:off x="0" y="0"/>
          <a:ext cx="0" cy="0"/>
          <a:chOff x="0" y="0"/>
          <a:chExt cx="0" cy="0"/>
        </a:xfrm>
      </p:grpSpPr>
      <p:sp>
        <p:nvSpPr>
          <p:cNvPr id="3957" name="Google Shape;3957;g88b38cb92f_0_1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8" name="Google Shape;3958;g88b38cb92f_0_1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54341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39285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10315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45194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4"/>
        <p:cNvGrpSpPr/>
        <p:nvPr/>
      </p:nvGrpSpPr>
      <p:grpSpPr>
        <a:xfrm>
          <a:off x="0" y="0"/>
          <a:ext cx="0" cy="0"/>
          <a:chOff x="0" y="0"/>
          <a:chExt cx="0" cy="0"/>
        </a:xfrm>
      </p:grpSpPr>
      <p:sp>
        <p:nvSpPr>
          <p:cNvPr id="3915" name="Google Shape;3915;g88b38cb92f_0_10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6" name="Google Shape;3916;g88b38cb92f_0_10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26642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2"/>
        <p:cNvGrpSpPr/>
        <p:nvPr/>
      </p:nvGrpSpPr>
      <p:grpSpPr>
        <a:xfrm>
          <a:off x="0" y="0"/>
          <a:ext cx="0" cy="0"/>
          <a:chOff x="0" y="0"/>
          <a:chExt cx="0" cy="0"/>
        </a:xfrm>
      </p:grpSpPr>
      <p:sp>
        <p:nvSpPr>
          <p:cNvPr id="3963" name="Google Shape;3963;g88b38cb92f_0_10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4" name="Google Shape;3964;g88b38cb92f_0_10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66526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67200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88b38cb92f_0_1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88b38cb92f_0_1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936704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7040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90239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0"/>
        <p:cNvGrpSpPr/>
        <p:nvPr/>
      </p:nvGrpSpPr>
      <p:grpSpPr>
        <a:xfrm>
          <a:off x="0" y="0"/>
          <a:ext cx="0" cy="0"/>
          <a:chOff x="0" y="0"/>
          <a:chExt cx="0" cy="0"/>
        </a:xfrm>
      </p:grpSpPr>
      <p:sp>
        <p:nvSpPr>
          <p:cNvPr id="3921" name="Google Shape;3921;g88b38cb92f_0_10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2" name="Google Shape;3922;g88b38cb92f_0_10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9911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8"/>
        <p:cNvGrpSpPr/>
        <p:nvPr/>
      </p:nvGrpSpPr>
      <p:grpSpPr>
        <a:xfrm>
          <a:off x="0" y="0"/>
          <a:ext cx="0" cy="0"/>
          <a:chOff x="0" y="0"/>
          <a:chExt cx="0" cy="0"/>
        </a:xfrm>
      </p:grpSpPr>
      <p:sp>
        <p:nvSpPr>
          <p:cNvPr id="3969" name="Google Shape;3969;g88b38cb92f_0_108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0" name="Google Shape;3970;g88b38cb92f_0_10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0206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6851557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8"/>
        <p:cNvGrpSpPr/>
        <p:nvPr/>
      </p:nvGrpSpPr>
      <p:grpSpPr>
        <a:xfrm>
          <a:off x="0" y="0"/>
          <a:ext cx="0" cy="0"/>
          <a:chOff x="0" y="0"/>
          <a:chExt cx="0" cy="0"/>
        </a:xfrm>
      </p:grpSpPr>
      <p:sp>
        <p:nvSpPr>
          <p:cNvPr id="3939" name="Google Shape;3939;g88b38cb92f_0_10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0" name="Google Shape;3940;g88b38cb92f_0_10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31510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3"/>
        <p:cNvGrpSpPr/>
        <p:nvPr/>
      </p:nvGrpSpPr>
      <p:grpSpPr>
        <a:xfrm>
          <a:off x="0" y="0"/>
          <a:ext cx="0" cy="0"/>
          <a:chOff x="0" y="0"/>
          <a:chExt cx="0" cy="0"/>
        </a:xfrm>
      </p:grpSpPr>
      <p:sp>
        <p:nvSpPr>
          <p:cNvPr id="4134" name="Google Shape;4134;g88b38cb92f_0_106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5" name="Google Shape;4135;g88b38cb92f_0_106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9958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88b38cb92f_0_1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88b38cb92f_0_1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7234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88b38cb92f_0_10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88b38cb92f_0_10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5437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g88b38cb92f_0_10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0" name="Google Shape;3880;g88b38cb92f_0_10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2176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6"/>
        <p:cNvGrpSpPr/>
        <p:nvPr/>
      </p:nvGrpSpPr>
      <p:grpSpPr>
        <a:xfrm>
          <a:off x="0" y="0"/>
          <a:ext cx="0" cy="0"/>
          <a:chOff x="0" y="0"/>
          <a:chExt cx="0" cy="0"/>
        </a:xfrm>
      </p:grpSpPr>
      <p:sp>
        <p:nvSpPr>
          <p:cNvPr id="3927" name="Google Shape;3927;g88b38cb92f_0_10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8" name="Google Shape;3928;g88b38cb92f_0_10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3844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4"/>
        <p:cNvGrpSpPr/>
        <p:nvPr/>
      </p:nvGrpSpPr>
      <p:grpSpPr>
        <a:xfrm>
          <a:off x="0" y="0"/>
          <a:ext cx="0" cy="0"/>
          <a:chOff x="0" y="0"/>
          <a:chExt cx="0" cy="0"/>
        </a:xfrm>
      </p:grpSpPr>
      <p:sp>
        <p:nvSpPr>
          <p:cNvPr id="3945" name="Google Shape;3945;g88b38cb92f_0_10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6" name="Google Shape;3946;g88b38cb92f_0_10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78626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8" Type="http://schemas.openxmlformats.org/officeDocument/2006/relationships/slide" Target="../slides/slide32.xml"/><Relationship Id="rId3" Type="http://schemas.openxmlformats.org/officeDocument/2006/relationships/slide" Target="../slides/slide7.xml"/><Relationship Id="rId7" Type="http://schemas.openxmlformats.org/officeDocument/2006/relationships/slide" Target="../slides/slide27.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2.xml"/><Relationship Id="rId5" Type="http://schemas.openxmlformats.org/officeDocument/2006/relationships/slide" Target="../slides/slide17.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3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12.xml"/><Relationship Id="rId7" Type="http://schemas.openxmlformats.org/officeDocument/2006/relationships/slide" Target="../slides/slide32.xml"/><Relationship Id="rId2"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 Target="../slides/slide27.xml"/><Relationship Id="rId5" Type="http://schemas.openxmlformats.org/officeDocument/2006/relationships/slide" Target="../slides/slide22.xml"/><Relationship Id="rId4" Type="http://schemas.openxmlformats.org/officeDocument/2006/relationships/slide" Target="../slides/slide17.xml"/><Relationship Id="rId9" Type="http://schemas.openxmlformats.org/officeDocument/2006/relationships/slide" Target="../slides/slide42.xml"/></Relationships>
</file>

<file path=ppt/slideLayouts/_rels/slideLayout3.xml.rels><?xml version="1.0" encoding="UTF-8" standalone="yes"?>
<Relationships xmlns="http://schemas.openxmlformats.org/package/2006/relationships"><Relationship Id="rId8" Type="http://schemas.openxmlformats.org/officeDocument/2006/relationships/slide" Target="../slides/slide32.xml"/><Relationship Id="rId3" Type="http://schemas.openxmlformats.org/officeDocument/2006/relationships/slide" Target="../slides/slide6.xml"/><Relationship Id="rId7" Type="http://schemas.openxmlformats.org/officeDocument/2006/relationships/slide" Target="../slides/slide27.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2.xml"/><Relationship Id="rId5" Type="http://schemas.openxmlformats.org/officeDocument/2006/relationships/slide" Target="../slides/slide17.xml"/><Relationship Id="rId10" Type="http://schemas.openxmlformats.org/officeDocument/2006/relationships/slide" Target="../slides/slide42.xml"/><Relationship Id="rId4" Type="http://schemas.openxmlformats.org/officeDocument/2006/relationships/slide" Target="../slides/slide12.xml"/><Relationship Id="rId9" Type="http://schemas.openxmlformats.org/officeDocument/2006/relationships/slide" Target="../slides/slide37.xml"/></Relationships>
</file>

<file path=ppt/slideLayouts/_rels/slideLayout4.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7.xml"/><Relationship Id="rId7" Type="http://schemas.openxmlformats.org/officeDocument/2006/relationships/slide" Target="../slides/slide32.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7.xml"/><Relationship Id="rId5" Type="http://schemas.openxmlformats.org/officeDocument/2006/relationships/slide" Target="../slides/slide22.xml"/><Relationship Id="rId10" Type="http://schemas.openxmlformats.org/officeDocument/2006/relationships/slide" Target="../slides/slide6.xml"/><Relationship Id="rId4" Type="http://schemas.openxmlformats.org/officeDocument/2006/relationships/slide" Target="../slides/slide17.xml"/><Relationship Id="rId9" Type="http://schemas.openxmlformats.org/officeDocument/2006/relationships/slide" Target="../slides/slide42.xml"/></Relationships>
</file>

<file path=ppt/slideLayouts/_rels/slideLayout5.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7.xml"/><Relationship Id="rId7" Type="http://schemas.openxmlformats.org/officeDocument/2006/relationships/slide" Target="../slides/slide32.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7.xml"/><Relationship Id="rId5" Type="http://schemas.openxmlformats.org/officeDocument/2006/relationships/slide" Target="../slides/slide22.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42.xml"/></Relationships>
</file>

<file path=ppt/slideLayouts/_rels/slideLayout6.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7.xml"/><Relationship Id="rId7" Type="http://schemas.openxmlformats.org/officeDocument/2006/relationships/slide" Target="../slides/slide32.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7.xml"/><Relationship Id="rId5" Type="http://schemas.openxmlformats.org/officeDocument/2006/relationships/slide" Target="../slides/slide17.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42.xml"/></Relationships>
</file>

<file path=ppt/slideLayouts/_rels/slideLayout7.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7.xml"/><Relationship Id="rId7" Type="http://schemas.openxmlformats.org/officeDocument/2006/relationships/slide" Target="../slides/slide32.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2.xml"/><Relationship Id="rId5" Type="http://schemas.openxmlformats.org/officeDocument/2006/relationships/slide" Target="../slides/slide17.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42.xml"/></Relationships>
</file>

<file path=ppt/slideLayouts/_rels/slideLayout8.xml.rels><?xml version="1.0" encoding="UTF-8" standalone="yes"?>
<Relationships xmlns="http://schemas.openxmlformats.org/package/2006/relationships"><Relationship Id="rId8" Type="http://schemas.openxmlformats.org/officeDocument/2006/relationships/slide" Target="../slides/slide37.xml"/><Relationship Id="rId3" Type="http://schemas.openxmlformats.org/officeDocument/2006/relationships/slide" Target="../slides/slide7.xml"/><Relationship Id="rId7" Type="http://schemas.openxmlformats.org/officeDocument/2006/relationships/slide" Target="../slides/slide27.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2.xml"/><Relationship Id="rId5" Type="http://schemas.openxmlformats.org/officeDocument/2006/relationships/slide" Target="../slides/slide17.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42.xml"/></Relationships>
</file>

<file path=ppt/slideLayouts/_rels/slideLayout9.xml.rels><?xml version="1.0" encoding="UTF-8" standalone="yes"?>
<Relationships xmlns="http://schemas.openxmlformats.org/package/2006/relationships"><Relationship Id="rId8" Type="http://schemas.openxmlformats.org/officeDocument/2006/relationships/slide" Target="../slides/slide32.xml"/><Relationship Id="rId3" Type="http://schemas.openxmlformats.org/officeDocument/2006/relationships/slide" Target="../slides/slide7.xml"/><Relationship Id="rId7" Type="http://schemas.openxmlformats.org/officeDocument/2006/relationships/slide" Target="../slides/slide27.xm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slide" Target="../slides/slide22.xml"/><Relationship Id="rId5" Type="http://schemas.openxmlformats.org/officeDocument/2006/relationships/slide" Target="../slides/slide17.xml"/><Relationship Id="rId10" Type="http://schemas.openxmlformats.org/officeDocument/2006/relationships/slide" Target="../slides/slide6.xml"/><Relationship Id="rId4" Type="http://schemas.openxmlformats.org/officeDocument/2006/relationships/slide" Target="../slides/slide12.xml"/><Relationship Id="rId9" Type="http://schemas.openxmlformats.org/officeDocument/2006/relationships/slide" Target="../slides/slide4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CUSTOM">
    <p:spTree>
      <p:nvGrpSpPr>
        <p:cNvPr id="1" name="Shape 10"/>
        <p:cNvGrpSpPr/>
        <p:nvPr/>
      </p:nvGrpSpPr>
      <p:grpSpPr>
        <a:xfrm>
          <a:off x="0" y="0"/>
          <a:ext cx="0" cy="0"/>
          <a:chOff x="0" y="0"/>
          <a:chExt cx="0" cy="0"/>
        </a:xfrm>
      </p:grpSpPr>
      <p:sp>
        <p:nvSpPr>
          <p:cNvPr id="11" name="Google Shape;11;p2"/>
          <p:cNvSpPr/>
          <p:nvPr/>
        </p:nvSpPr>
        <p:spPr>
          <a:xfrm>
            <a:off x="7132957" y="4908749"/>
            <a:ext cx="3896416" cy="739066"/>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982764" y="5748784"/>
            <a:ext cx="794628" cy="692159"/>
            <a:chOff x="6980505" y="2818400"/>
            <a:chExt cx="411320" cy="358279"/>
          </a:xfrm>
        </p:grpSpPr>
        <p:sp>
          <p:nvSpPr>
            <p:cNvPr id="14" name="Google Shape;14;p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 name="Google Shape;21;p2"/>
          <p:cNvGrpSpPr/>
          <p:nvPr/>
        </p:nvGrpSpPr>
        <p:grpSpPr>
          <a:xfrm>
            <a:off x="8965194" y="5527918"/>
            <a:ext cx="794628" cy="692159"/>
            <a:chOff x="6980505" y="2818400"/>
            <a:chExt cx="411320" cy="358279"/>
          </a:xfrm>
        </p:grpSpPr>
        <p:sp>
          <p:nvSpPr>
            <p:cNvPr id="22" name="Google Shape;22;p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2"/>
          <p:cNvGrpSpPr/>
          <p:nvPr/>
        </p:nvGrpSpPr>
        <p:grpSpPr>
          <a:xfrm>
            <a:off x="9959089" y="6024865"/>
            <a:ext cx="794628" cy="692159"/>
            <a:chOff x="6980505" y="2818400"/>
            <a:chExt cx="411320" cy="358279"/>
          </a:xfrm>
        </p:grpSpPr>
        <p:sp>
          <p:nvSpPr>
            <p:cNvPr id="30" name="Google Shape;30;p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 name="Google Shape;37;p2"/>
          <p:cNvGrpSpPr/>
          <p:nvPr/>
        </p:nvGrpSpPr>
        <p:grpSpPr>
          <a:xfrm>
            <a:off x="9941519" y="5803999"/>
            <a:ext cx="794628" cy="692159"/>
            <a:chOff x="6980505" y="2818400"/>
            <a:chExt cx="411320" cy="358279"/>
          </a:xfrm>
        </p:grpSpPr>
        <p:sp>
          <p:nvSpPr>
            <p:cNvPr id="38" name="Google Shape;38;p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7078729" y="2871164"/>
              <a:ext cx="282359" cy="189059"/>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 name="Google Shape;45;p2"/>
          <p:cNvSpPr/>
          <p:nvPr/>
        </p:nvSpPr>
        <p:spPr>
          <a:xfrm>
            <a:off x="10106522" y="5800049"/>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9479063" y="6181544"/>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 name="Google Shape;47;p2"/>
          <p:cNvGrpSpPr/>
          <p:nvPr/>
        </p:nvGrpSpPr>
        <p:grpSpPr>
          <a:xfrm flipH="1">
            <a:off x="10931789" y="4600316"/>
            <a:ext cx="1087362" cy="1462197"/>
            <a:chOff x="3808245" y="4904805"/>
            <a:chExt cx="695022" cy="934610"/>
          </a:xfrm>
        </p:grpSpPr>
        <p:grpSp>
          <p:nvGrpSpPr>
            <p:cNvPr id="48" name="Google Shape;48;p2"/>
            <p:cNvGrpSpPr/>
            <p:nvPr/>
          </p:nvGrpSpPr>
          <p:grpSpPr>
            <a:xfrm>
              <a:off x="4177213" y="5145436"/>
              <a:ext cx="312192" cy="244800"/>
              <a:chOff x="5545605" y="2504907"/>
              <a:chExt cx="312192" cy="244800"/>
            </a:xfrm>
          </p:grpSpPr>
          <p:sp>
            <p:nvSpPr>
              <p:cNvPr id="49" name="Google Shape;49;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 name="Google Shape;55;p2"/>
            <p:cNvGrpSpPr/>
            <p:nvPr/>
          </p:nvGrpSpPr>
          <p:grpSpPr>
            <a:xfrm>
              <a:off x="4165984" y="5071643"/>
              <a:ext cx="312192" cy="244800"/>
              <a:chOff x="5545605" y="2504907"/>
              <a:chExt cx="312192" cy="244800"/>
            </a:xfrm>
          </p:grpSpPr>
          <p:sp>
            <p:nvSpPr>
              <p:cNvPr id="56" name="Google Shape;56;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 name="Google Shape;62;p2"/>
            <p:cNvGrpSpPr/>
            <p:nvPr/>
          </p:nvGrpSpPr>
          <p:grpSpPr>
            <a:xfrm>
              <a:off x="4169193" y="4978599"/>
              <a:ext cx="312192" cy="244800"/>
              <a:chOff x="5545605" y="2504907"/>
              <a:chExt cx="312192" cy="244800"/>
            </a:xfrm>
          </p:grpSpPr>
          <p:sp>
            <p:nvSpPr>
              <p:cNvPr id="63" name="Google Shape;63;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 name="Google Shape;69;p2"/>
            <p:cNvGrpSpPr/>
            <p:nvPr/>
          </p:nvGrpSpPr>
          <p:grpSpPr>
            <a:xfrm>
              <a:off x="4172401" y="4904805"/>
              <a:ext cx="312192" cy="244800"/>
              <a:chOff x="5545605" y="2504907"/>
              <a:chExt cx="312192" cy="244800"/>
            </a:xfrm>
          </p:grpSpPr>
          <p:sp>
            <p:nvSpPr>
              <p:cNvPr id="70" name="Google Shape;70;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 name="Google Shape;76;p2"/>
            <p:cNvGrpSpPr/>
            <p:nvPr/>
          </p:nvGrpSpPr>
          <p:grpSpPr>
            <a:xfrm>
              <a:off x="3819474" y="5321899"/>
              <a:ext cx="312192" cy="244800"/>
              <a:chOff x="5545605" y="2504907"/>
              <a:chExt cx="312192" cy="244800"/>
            </a:xfrm>
          </p:grpSpPr>
          <p:sp>
            <p:nvSpPr>
              <p:cNvPr id="77" name="Google Shape;77;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3" name="Google Shape;83;p2"/>
            <p:cNvGrpSpPr/>
            <p:nvPr/>
          </p:nvGrpSpPr>
          <p:grpSpPr>
            <a:xfrm>
              <a:off x="3808245" y="5248106"/>
              <a:ext cx="312192" cy="244800"/>
              <a:chOff x="5545605" y="2504907"/>
              <a:chExt cx="312192" cy="244800"/>
            </a:xfrm>
          </p:grpSpPr>
          <p:sp>
            <p:nvSpPr>
              <p:cNvPr id="84" name="Google Shape;84;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0" name="Google Shape;90;p2"/>
            <p:cNvGrpSpPr/>
            <p:nvPr/>
          </p:nvGrpSpPr>
          <p:grpSpPr>
            <a:xfrm>
              <a:off x="3811454" y="5155062"/>
              <a:ext cx="312192" cy="244800"/>
              <a:chOff x="5545605" y="2504907"/>
              <a:chExt cx="312192" cy="244800"/>
            </a:xfrm>
          </p:grpSpPr>
          <p:sp>
            <p:nvSpPr>
              <p:cNvPr id="91" name="Google Shape;91;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2"/>
            <p:cNvGrpSpPr/>
            <p:nvPr/>
          </p:nvGrpSpPr>
          <p:grpSpPr>
            <a:xfrm>
              <a:off x="3814662" y="5081268"/>
              <a:ext cx="312192" cy="244800"/>
              <a:chOff x="5545605" y="2504907"/>
              <a:chExt cx="312192" cy="244800"/>
            </a:xfrm>
          </p:grpSpPr>
          <p:sp>
            <p:nvSpPr>
              <p:cNvPr id="98" name="Google Shape;98;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 name="Google Shape;104;p2"/>
            <p:cNvGrpSpPr/>
            <p:nvPr/>
          </p:nvGrpSpPr>
          <p:grpSpPr>
            <a:xfrm>
              <a:off x="4159567" y="5594615"/>
              <a:ext cx="312192" cy="244800"/>
              <a:chOff x="5545605" y="2504907"/>
              <a:chExt cx="312192" cy="244800"/>
            </a:xfrm>
          </p:grpSpPr>
          <p:sp>
            <p:nvSpPr>
              <p:cNvPr id="105" name="Google Shape;105;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 name="Google Shape;111;p2"/>
            <p:cNvGrpSpPr/>
            <p:nvPr/>
          </p:nvGrpSpPr>
          <p:grpSpPr>
            <a:xfrm>
              <a:off x="4148338" y="5520822"/>
              <a:ext cx="312192" cy="244800"/>
              <a:chOff x="5545605" y="2504907"/>
              <a:chExt cx="312192" cy="244800"/>
            </a:xfrm>
          </p:grpSpPr>
          <p:sp>
            <p:nvSpPr>
              <p:cNvPr id="112" name="Google Shape;112;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2"/>
            <p:cNvGrpSpPr/>
            <p:nvPr/>
          </p:nvGrpSpPr>
          <p:grpSpPr>
            <a:xfrm>
              <a:off x="4151547" y="5427778"/>
              <a:ext cx="312192" cy="244800"/>
              <a:chOff x="5545605" y="2504907"/>
              <a:chExt cx="312192" cy="244800"/>
            </a:xfrm>
          </p:grpSpPr>
          <p:sp>
            <p:nvSpPr>
              <p:cNvPr id="119" name="Google Shape;119;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 name="Google Shape;125;p2"/>
            <p:cNvSpPr/>
            <p:nvPr/>
          </p:nvSpPr>
          <p:spPr>
            <a:xfrm>
              <a:off x="4185595" y="541731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2"/>
            <p:cNvSpPr/>
            <p:nvPr/>
          </p:nvSpPr>
          <p:spPr>
            <a:xfrm>
              <a:off x="4390934" y="4992197"/>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2"/>
            <p:cNvSpPr/>
            <p:nvPr/>
          </p:nvSpPr>
          <p:spPr>
            <a:xfrm>
              <a:off x="3811814" y="510128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2"/>
            <p:cNvSpPr/>
            <p:nvPr/>
          </p:nvSpPr>
          <p:spPr>
            <a:xfrm>
              <a:off x="4351730" y="571630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29" name="Google Shape;129;p2" descr="A picture containing cake, sitting, table, white&#10;&#10;Description automatically generated"/>
          <p:cNvPicPr preferRelativeResize="0"/>
          <p:nvPr/>
        </p:nvPicPr>
        <p:blipFill rotWithShape="1">
          <a:blip r:embed="rId2">
            <a:alphaModFix/>
          </a:blip>
          <a:srcRect/>
          <a:stretch/>
        </p:blipFill>
        <p:spPr>
          <a:xfrm rot="-6569580">
            <a:off x="1339951" y="-648548"/>
            <a:ext cx="5510677" cy="7838477"/>
          </a:xfrm>
          <a:prstGeom prst="rect">
            <a:avLst/>
          </a:prstGeom>
          <a:noFill/>
          <a:ln>
            <a:noFill/>
          </a:ln>
          <a:effectLst>
            <a:outerShdw blurRad="63500" sx="102000" sy="102000" algn="ctr" rotWithShape="0">
              <a:srgbClr val="000000">
                <a:alpha val="40000"/>
              </a:srgbClr>
            </a:outerShdw>
          </a:effectLst>
        </p:spPr>
      </p:pic>
      <p:grpSp>
        <p:nvGrpSpPr>
          <p:cNvPr id="130" name="Google Shape;130;p2"/>
          <p:cNvGrpSpPr/>
          <p:nvPr/>
        </p:nvGrpSpPr>
        <p:grpSpPr>
          <a:xfrm>
            <a:off x="7539356" y="2730900"/>
            <a:ext cx="3126098" cy="1090057"/>
            <a:chOff x="9219899" y="3149713"/>
            <a:chExt cx="1994448" cy="492288"/>
          </a:xfrm>
        </p:grpSpPr>
        <p:sp>
          <p:nvSpPr>
            <p:cNvPr id="131" name="Google Shape;131;p2"/>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2"/>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3" name="Google Shape;133;p2"/>
          <p:cNvSpPr/>
          <p:nvPr/>
        </p:nvSpPr>
        <p:spPr>
          <a:xfrm>
            <a:off x="8025351" y="2691002"/>
            <a:ext cx="2177436" cy="1125713"/>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2"/>
          <p:cNvSpPr/>
          <p:nvPr/>
        </p:nvSpPr>
        <p:spPr>
          <a:xfrm>
            <a:off x="7508856" y="2670361"/>
            <a:ext cx="3198208" cy="128364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2"/>
          <p:cNvSpPr/>
          <p:nvPr/>
        </p:nvSpPr>
        <p:spPr>
          <a:xfrm>
            <a:off x="7533338" y="2739077"/>
            <a:ext cx="3158230" cy="1196712"/>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2"/>
          <p:cNvSpPr/>
          <p:nvPr/>
        </p:nvSpPr>
        <p:spPr>
          <a:xfrm>
            <a:off x="7799124" y="3544492"/>
            <a:ext cx="2533914" cy="60906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2"/>
          <p:cNvSpPr/>
          <p:nvPr/>
        </p:nvSpPr>
        <p:spPr>
          <a:xfrm>
            <a:off x="7462961" y="3422470"/>
            <a:ext cx="3305303" cy="484382"/>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2"/>
          <p:cNvSpPr/>
          <p:nvPr/>
        </p:nvSpPr>
        <p:spPr>
          <a:xfrm>
            <a:off x="7959892" y="3414161"/>
            <a:ext cx="2346086" cy="349990"/>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2"/>
          <p:cNvSpPr/>
          <p:nvPr/>
        </p:nvSpPr>
        <p:spPr>
          <a:xfrm>
            <a:off x="7652945" y="3908493"/>
            <a:ext cx="2831287" cy="1192835"/>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2"/>
          <p:cNvSpPr/>
          <p:nvPr/>
        </p:nvSpPr>
        <p:spPr>
          <a:xfrm>
            <a:off x="7867497" y="4641603"/>
            <a:ext cx="2510662" cy="48906"/>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 name="Google Shape;141;p2"/>
          <p:cNvGrpSpPr/>
          <p:nvPr/>
        </p:nvGrpSpPr>
        <p:grpSpPr>
          <a:xfrm>
            <a:off x="7557716" y="3933930"/>
            <a:ext cx="3131344" cy="1282054"/>
            <a:chOff x="5534024" y="3386071"/>
            <a:chExt cx="1098233" cy="449645"/>
          </a:xfrm>
        </p:grpSpPr>
        <p:grpSp>
          <p:nvGrpSpPr>
            <p:cNvPr id="142" name="Google Shape;142;p2"/>
            <p:cNvGrpSpPr/>
            <p:nvPr/>
          </p:nvGrpSpPr>
          <p:grpSpPr>
            <a:xfrm>
              <a:off x="6525577" y="3388994"/>
              <a:ext cx="106679" cy="446722"/>
              <a:chOff x="6525577" y="3388994"/>
              <a:chExt cx="106679" cy="446722"/>
            </a:xfrm>
          </p:grpSpPr>
          <p:sp>
            <p:nvSpPr>
              <p:cNvPr id="143" name="Google Shape;143;p2"/>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2"/>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2"/>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2"/>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 name="Google Shape;147;p2"/>
            <p:cNvGrpSpPr/>
            <p:nvPr/>
          </p:nvGrpSpPr>
          <p:grpSpPr>
            <a:xfrm>
              <a:off x="5534024" y="3386071"/>
              <a:ext cx="932497" cy="449645"/>
              <a:chOff x="5534024" y="3386071"/>
              <a:chExt cx="932497" cy="449645"/>
            </a:xfrm>
          </p:grpSpPr>
          <p:sp>
            <p:nvSpPr>
              <p:cNvPr id="148" name="Google Shape;148;p2"/>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2"/>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2"/>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2"/>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2"/>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2"/>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2"/>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2"/>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2"/>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2"/>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2"/>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2"/>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2"/>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1" name="Google Shape;161;p2"/>
          <p:cNvGrpSpPr/>
          <p:nvPr/>
        </p:nvGrpSpPr>
        <p:grpSpPr>
          <a:xfrm>
            <a:off x="7561661" y="2858665"/>
            <a:ext cx="3151164" cy="1252311"/>
            <a:chOff x="2935153" y="4774738"/>
            <a:chExt cx="1744251" cy="693186"/>
          </a:xfrm>
        </p:grpSpPr>
        <p:sp>
          <p:nvSpPr>
            <p:cNvPr id="162" name="Google Shape;162;p2"/>
            <p:cNvSpPr/>
            <p:nvPr/>
          </p:nvSpPr>
          <p:spPr>
            <a:xfrm>
              <a:off x="3864474" y="4959120"/>
              <a:ext cx="321100" cy="321099"/>
            </a:xfrm>
            <a:custGeom>
              <a:avLst/>
              <a:gdLst/>
              <a:ahLst/>
              <a:cxnLst/>
              <a:rect l="l" t="t" r="r" b="b"/>
              <a:pathLst>
                <a:path w="355789" h="355788" extrusionOk="0">
                  <a:moveTo>
                    <a:pt x="34" y="181639"/>
                  </a:moveTo>
                  <a:cubicBezTo>
                    <a:pt x="-1839" y="84284"/>
                    <a:pt x="74922" y="1906"/>
                    <a:pt x="174150" y="34"/>
                  </a:cubicBezTo>
                  <a:cubicBezTo>
                    <a:pt x="271506" y="-1839"/>
                    <a:pt x="353883" y="74922"/>
                    <a:pt x="355756" y="174150"/>
                  </a:cubicBezTo>
                  <a:cubicBezTo>
                    <a:pt x="357628" y="271506"/>
                    <a:pt x="280867" y="353883"/>
                    <a:pt x="181639" y="355756"/>
                  </a:cubicBezTo>
                  <a:cubicBezTo>
                    <a:pt x="84284" y="357628"/>
                    <a:pt x="1906" y="278995"/>
                    <a:pt x="34" y="181639"/>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2"/>
            <p:cNvSpPr/>
            <p:nvPr/>
          </p:nvSpPr>
          <p:spPr>
            <a:xfrm>
              <a:off x="3908437" y="5001392"/>
              <a:ext cx="234946" cy="234946"/>
            </a:xfrm>
            <a:custGeom>
              <a:avLst/>
              <a:gdLst/>
              <a:ahLst/>
              <a:cxnLst/>
              <a:rect l="l" t="t" r="r" b="b"/>
              <a:pathLst>
                <a:path w="260328" h="260328" extrusionOk="0">
                  <a:moveTo>
                    <a:pt x="260284" y="127357"/>
                  </a:moveTo>
                  <a:cubicBezTo>
                    <a:pt x="258412" y="54340"/>
                    <a:pt x="198501" y="-1827"/>
                    <a:pt x="127356" y="45"/>
                  </a:cubicBezTo>
                  <a:cubicBezTo>
                    <a:pt x="54340" y="1918"/>
                    <a:pt x="-1827" y="61829"/>
                    <a:pt x="45" y="132973"/>
                  </a:cubicBezTo>
                  <a:cubicBezTo>
                    <a:pt x="1918" y="204118"/>
                    <a:pt x="61829" y="262157"/>
                    <a:pt x="132973" y="260284"/>
                  </a:cubicBezTo>
                  <a:cubicBezTo>
                    <a:pt x="204118" y="260284"/>
                    <a:pt x="262157" y="200373"/>
                    <a:pt x="260284" y="127357"/>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2"/>
            <p:cNvSpPr/>
            <p:nvPr/>
          </p:nvSpPr>
          <p:spPr>
            <a:xfrm>
              <a:off x="3894046" y="5003124"/>
              <a:ext cx="210421" cy="253830"/>
            </a:xfrm>
            <a:custGeom>
              <a:avLst/>
              <a:gdLst/>
              <a:ahLst/>
              <a:cxnLst/>
              <a:rect l="l" t="t" r="r" b="b"/>
              <a:pathLst>
                <a:path w="233153" h="281252" extrusionOk="0">
                  <a:moveTo>
                    <a:pt x="55293" y="0"/>
                  </a:moveTo>
                  <a:lnTo>
                    <a:pt x="233154" y="258367"/>
                  </a:lnTo>
                  <a:cubicBezTo>
                    <a:pt x="233154" y="258367"/>
                    <a:pt x="90865" y="329511"/>
                    <a:pt x="23465" y="220922"/>
                  </a:cubicBezTo>
                  <a:cubicBezTo>
                    <a:pt x="-43935" y="112333"/>
                    <a:pt x="55293" y="0"/>
                    <a:pt x="55293"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2"/>
            <p:cNvSpPr/>
            <p:nvPr/>
          </p:nvSpPr>
          <p:spPr>
            <a:xfrm>
              <a:off x="3905095" y="5033567"/>
              <a:ext cx="11827" cy="15206"/>
            </a:xfrm>
            <a:custGeom>
              <a:avLst/>
              <a:gdLst/>
              <a:ahLst/>
              <a:cxnLst/>
              <a:rect l="l" t="t" r="r" b="b"/>
              <a:pathLst>
                <a:path w="13105" h="16849" extrusionOk="0">
                  <a:moveTo>
                    <a:pt x="13106" y="0"/>
                  </a:moveTo>
                  <a:lnTo>
                    <a:pt x="0" y="1685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2"/>
            <p:cNvSpPr/>
            <p:nvPr/>
          </p:nvSpPr>
          <p:spPr>
            <a:xfrm>
              <a:off x="4128347" y="5158724"/>
              <a:ext cx="30413" cy="50690"/>
            </a:xfrm>
            <a:custGeom>
              <a:avLst/>
              <a:gdLst/>
              <a:ahLst/>
              <a:cxnLst/>
              <a:rect l="l" t="t" r="r" b="b"/>
              <a:pathLst>
                <a:path w="33699" h="56166" extrusionOk="0">
                  <a:moveTo>
                    <a:pt x="33700" y="0"/>
                  </a:moveTo>
                  <a:cubicBezTo>
                    <a:pt x="33700" y="0"/>
                    <a:pt x="29956" y="33700"/>
                    <a:pt x="0" y="56167"/>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2"/>
            <p:cNvSpPr/>
            <p:nvPr/>
          </p:nvSpPr>
          <p:spPr>
            <a:xfrm>
              <a:off x="3063750" y="4978680"/>
              <a:ext cx="320880" cy="320880"/>
            </a:xfrm>
            <a:custGeom>
              <a:avLst/>
              <a:gdLst/>
              <a:ahLst/>
              <a:cxnLst/>
              <a:rect l="l" t="t" r="r" b="b"/>
              <a:pathLst>
                <a:path w="355546" h="355546" extrusionOk="0">
                  <a:moveTo>
                    <a:pt x="332232" y="264832"/>
                  </a:moveTo>
                  <a:cubicBezTo>
                    <a:pt x="283554" y="350954"/>
                    <a:pt x="174965" y="380910"/>
                    <a:pt x="90715" y="332232"/>
                  </a:cubicBezTo>
                  <a:cubicBezTo>
                    <a:pt x="4593" y="283554"/>
                    <a:pt x="-25363" y="174965"/>
                    <a:pt x="23315" y="90715"/>
                  </a:cubicBezTo>
                  <a:cubicBezTo>
                    <a:pt x="71993" y="4593"/>
                    <a:pt x="180582" y="-25363"/>
                    <a:pt x="264832" y="23315"/>
                  </a:cubicBezTo>
                  <a:cubicBezTo>
                    <a:pt x="350954" y="70121"/>
                    <a:pt x="380910" y="178710"/>
                    <a:pt x="332232" y="26483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2"/>
            <p:cNvSpPr/>
            <p:nvPr/>
          </p:nvSpPr>
          <p:spPr>
            <a:xfrm>
              <a:off x="3106779" y="5020017"/>
              <a:ext cx="236652" cy="236595"/>
            </a:xfrm>
            <a:custGeom>
              <a:avLst/>
              <a:gdLst/>
              <a:ahLst/>
              <a:cxnLst/>
              <a:rect l="l" t="t" r="r" b="b"/>
              <a:pathLst>
                <a:path w="262218" h="262155" extrusionOk="0">
                  <a:moveTo>
                    <a:pt x="16872" y="67422"/>
                  </a:moveTo>
                  <a:cubicBezTo>
                    <a:pt x="-18700" y="131078"/>
                    <a:pt x="3767" y="209711"/>
                    <a:pt x="67422" y="245283"/>
                  </a:cubicBezTo>
                  <a:cubicBezTo>
                    <a:pt x="131078" y="280855"/>
                    <a:pt x="209711" y="258389"/>
                    <a:pt x="245283" y="194733"/>
                  </a:cubicBezTo>
                  <a:cubicBezTo>
                    <a:pt x="280856" y="131078"/>
                    <a:pt x="258389" y="52444"/>
                    <a:pt x="196606" y="16872"/>
                  </a:cubicBezTo>
                  <a:cubicBezTo>
                    <a:pt x="131078" y="-18700"/>
                    <a:pt x="52444" y="3767"/>
                    <a:pt x="16872" y="6742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2"/>
            <p:cNvSpPr/>
            <p:nvPr/>
          </p:nvSpPr>
          <p:spPr>
            <a:xfrm>
              <a:off x="3213351" y="4996360"/>
              <a:ext cx="145457" cy="282177"/>
            </a:xfrm>
            <a:custGeom>
              <a:avLst/>
              <a:gdLst/>
              <a:ahLst/>
              <a:cxnLst/>
              <a:rect l="l" t="t" r="r" b="b"/>
              <a:pathLst>
                <a:path w="161171" h="312661" extrusionOk="0">
                  <a:moveTo>
                    <a:pt x="22467" y="312661"/>
                  </a:moveTo>
                  <a:lnTo>
                    <a:pt x="0" y="0"/>
                  </a:lnTo>
                  <a:cubicBezTo>
                    <a:pt x="0" y="0"/>
                    <a:pt x="159139" y="11233"/>
                    <a:pt x="161011" y="138544"/>
                  </a:cubicBezTo>
                  <a:cubicBezTo>
                    <a:pt x="166628" y="267728"/>
                    <a:pt x="22467" y="312661"/>
                    <a:pt x="22467" y="3126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2"/>
            <p:cNvSpPr/>
            <p:nvPr/>
          </p:nvSpPr>
          <p:spPr>
            <a:xfrm>
              <a:off x="3272547" y="5260203"/>
              <a:ext cx="18586" cy="6758"/>
            </a:xfrm>
            <a:custGeom>
              <a:avLst/>
              <a:gdLst/>
              <a:ahLst/>
              <a:cxnLst/>
              <a:rect l="l" t="t" r="r" b="b"/>
              <a:pathLst>
                <a:path w="20594" h="7488" extrusionOk="0">
                  <a:moveTo>
                    <a:pt x="0" y="7489"/>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2"/>
            <p:cNvSpPr/>
            <p:nvPr/>
          </p:nvSpPr>
          <p:spPr>
            <a:xfrm>
              <a:off x="3128786" y="5006507"/>
              <a:ext cx="52379" cy="28724"/>
            </a:xfrm>
            <a:custGeom>
              <a:avLst/>
              <a:gdLst/>
              <a:ahLst/>
              <a:cxnLst/>
              <a:rect l="l" t="t" r="r" b="b"/>
              <a:pathLst>
                <a:path w="58038" h="31827" extrusionOk="0">
                  <a:moveTo>
                    <a:pt x="0" y="31828"/>
                  </a:moveTo>
                  <a:cubicBezTo>
                    <a:pt x="0" y="31828"/>
                    <a:pt x="20594" y="3744"/>
                    <a:pt x="58039"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2"/>
            <p:cNvSpPr/>
            <p:nvPr/>
          </p:nvSpPr>
          <p:spPr>
            <a:xfrm>
              <a:off x="3324781" y="4911521"/>
              <a:ext cx="321432" cy="321508"/>
            </a:xfrm>
            <a:custGeom>
              <a:avLst/>
              <a:gdLst/>
              <a:ahLst/>
              <a:cxnLst/>
              <a:rect l="l" t="t" r="r" b="b"/>
              <a:pathLst>
                <a:path w="356157" h="356241" extrusionOk="0">
                  <a:moveTo>
                    <a:pt x="215523" y="4046"/>
                  </a:moveTo>
                  <a:cubicBezTo>
                    <a:pt x="311007" y="24641"/>
                    <a:pt x="372790" y="118252"/>
                    <a:pt x="352195" y="215607"/>
                  </a:cubicBezTo>
                  <a:cubicBezTo>
                    <a:pt x="331601" y="311091"/>
                    <a:pt x="237990" y="372874"/>
                    <a:pt x="140634" y="352280"/>
                  </a:cubicBezTo>
                  <a:cubicBezTo>
                    <a:pt x="45151" y="331685"/>
                    <a:pt x="-16632" y="238074"/>
                    <a:pt x="3962" y="140719"/>
                  </a:cubicBezTo>
                  <a:cubicBezTo>
                    <a:pt x="24557" y="43363"/>
                    <a:pt x="120040" y="-16548"/>
                    <a:pt x="215523" y="404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2"/>
            <p:cNvSpPr/>
            <p:nvPr/>
          </p:nvSpPr>
          <p:spPr>
            <a:xfrm>
              <a:off x="3366901" y="4953167"/>
              <a:ext cx="236132" cy="236681"/>
            </a:xfrm>
            <a:custGeom>
              <a:avLst/>
              <a:gdLst/>
              <a:ahLst/>
              <a:cxnLst/>
              <a:rect l="l" t="t" r="r" b="b"/>
              <a:pathLst>
                <a:path w="261642" h="262250" extrusionOk="0">
                  <a:moveTo>
                    <a:pt x="103371" y="259372"/>
                  </a:moveTo>
                  <a:cubicBezTo>
                    <a:pt x="174515" y="274350"/>
                    <a:pt x="243787" y="229417"/>
                    <a:pt x="258765" y="158272"/>
                  </a:cubicBezTo>
                  <a:cubicBezTo>
                    <a:pt x="273743" y="87128"/>
                    <a:pt x="228809" y="17856"/>
                    <a:pt x="157665" y="2878"/>
                  </a:cubicBezTo>
                  <a:cubicBezTo>
                    <a:pt x="86521" y="-12100"/>
                    <a:pt x="17248" y="32833"/>
                    <a:pt x="2271" y="103978"/>
                  </a:cubicBezTo>
                  <a:cubicBezTo>
                    <a:pt x="-10835" y="175122"/>
                    <a:pt x="34098" y="244395"/>
                    <a:pt x="103371" y="25937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2"/>
            <p:cNvSpPr/>
            <p:nvPr/>
          </p:nvSpPr>
          <p:spPr>
            <a:xfrm>
              <a:off x="3348821" y="4938026"/>
              <a:ext cx="268494" cy="185003"/>
            </a:xfrm>
            <a:custGeom>
              <a:avLst/>
              <a:gdLst/>
              <a:ahLst/>
              <a:cxnLst/>
              <a:rect l="l" t="t" r="r" b="b"/>
              <a:pathLst>
                <a:path w="297500" h="204989" extrusionOk="0">
                  <a:moveTo>
                    <a:pt x="297501" y="90784"/>
                  </a:moveTo>
                  <a:lnTo>
                    <a:pt x="5434" y="204989"/>
                  </a:lnTo>
                  <a:cubicBezTo>
                    <a:pt x="5434" y="204989"/>
                    <a:pt x="-32010" y="51467"/>
                    <a:pt x="89684" y="8406"/>
                  </a:cubicBezTo>
                  <a:cubicBezTo>
                    <a:pt x="209506" y="-32783"/>
                    <a:pt x="297501" y="90784"/>
                    <a:pt x="297501" y="9078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2"/>
            <p:cNvSpPr/>
            <p:nvPr/>
          </p:nvSpPr>
          <p:spPr>
            <a:xfrm>
              <a:off x="3580365" y="4972680"/>
              <a:ext cx="13517" cy="13517"/>
            </a:xfrm>
            <a:custGeom>
              <a:avLst/>
              <a:gdLst/>
              <a:ahLst/>
              <a:cxnLst/>
              <a:rect l="l" t="t" r="r" b="b"/>
              <a:pathLst>
                <a:path w="14977" h="14977" extrusionOk="0">
                  <a:moveTo>
                    <a:pt x="14978" y="14978"/>
                  </a:moveTo>
                  <a:lnTo>
                    <a:pt x="0"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
            <p:cNvSpPr/>
            <p:nvPr/>
          </p:nvSpPr>
          <p:spPr>
            <a:xfrm>
              <a:off x="3374026" y="5150268"/>
              <a:ext cx="42242" cy="42242"/>
            </a:xfrm>
            <a:custGeom>
              <a:avLst/>
              <a:gdLst/>
              <a:ahLst/>
              <a:cxnLst/>
              <a:rect l="l" t="t" r="r" b="b"/>
              <a:pathLst>
                <a:path w="46805" h="46805" extrusionOk="0">
                  <a:moveTo>
                    <a:pt x="46806" y="46806"/>
                  </a:moveTo>
                  <a:cubicBezTo>
                    <a:pt x="46806" y="46806"/>
                    <a:pt x="14978" y="35572"/>
                    <a:pt x="0"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
            <p:cNvSpPr/>
            <p:nvPr/>
          </p:nvSpPr>
          <p:spPr>
            <a:xfrm>
              <a:off x="3241248" y="5118969"/>
              <a:ext cx="321058" cy="321058"/>
            </a:xfrm>
            <a:custGeom>
              <a:avLst/>
              <a:gdLst/>
              <a:ahLst/>
              <a:cxnLst/>
              <a:rect l="l" t="t" r="r" b="b"/>
              <a:pathLst>
                <a:path w="355743" h="355743" extrusionOk="0">
                  <a:moveTo>
                    <a:pt x="8436" y="124514"/>
                  </a:moveTo>
                  <a:cubicBezTo>
                    <a:pt x="38391" y="30902"/>
                    <a:pt x="137619" y="-21520"/>
                    <a:pt x="231230" y="8436"/>
                  </a:cubicBezTo>
                  <a:cubicBezTo>
                    <a:pt x="324841" y="38391"/>
                    <a:pt x="377264" y="137619"/>
                    <a:pt x="347308" y="231230"/>
                  </a:cubicBezTo>
                  <a:cubicBezTo>
                    <a:pt x="317352" y="324841"/>
                    <a:pt x="218125" y="377264"/>
                    <a:pt x="124514" y="347308"/>
                  </a:cubicBezTo>
                  <a:cubicBezTo>
                    <a:pt x="30902" y="319225"/>
                    <a:pt x="-21520" y="218125"/>
                    <a:pt x="8436" y="12451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
            <p:cNvSpPr/>
            <p:nvPr/>
          </p:nvSpPr>
          <p:spPr>
            <a:xfrm>
              <a:off x="3283726" y="5161447"/>
              <a:ext cx="236182" cy="236337"/>
            </a:xfrm>
            <a:custGeom>
              <a:avLst/>
              <a:gdLst/>
              <a:ahLst/>
              <a:cxnLst/>
              <a:rect l="l" t="t" r="r" b="b"/>
              <a:pathLst>
                <a:path w="261698" h="261869" extrusionOk="0">
                  <a:moveTo>
                    <a:pt x="255352" y="171102"/>
                  </a:moveTo>
                  <a:cubicBezTo>
                    <a:pt x="277819" y="101830"/>
                    <a:pt x="238502" y="28813"/>
                    <a:pt x="171102" y="6347"/>
                  </a:cubicBezTo>
                  <a:cubicBezTo>
                    <a:pt x="101830" y="-16120"/>
                    <a:pt x="28813" y="23197"/>
                    <a:pt x="6347" y="90597"/>
                  </a:cubicBezTo>
                  <a:cubicBezTo>
                    <a:pt x="-16120" y="157997"/>
                    <a:pt x="23197" y="232885"/>
                    <a:pt x="90597" y="255352"/>
                  </a:cubicBezTo>
                  <a:cubicBezTo>
                    <a:pt x="159869" y="277819"/>
                    <a:pt x="234758" y="240374"/>
                    <a:pt x="255352" y="17110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2"/>
            <p:cNvSpPr/>
            <p:nvPr/>
          </p:nvSpPr>
          <p:spPr>
            <a:xfrm>
              <a:off x="3268526" y="5145194"/>
              <a:ext cx="172985" cy="273448"/>
            </a:xfrm>
            <a:custGeom>
              <a:avLst/>
              <a:gdLst/>
              <a:ahLst/>
              <a:cxnLst/>
              <a:rect l="l" t="t" r="r" b="b"/>
              <a:pathLst>
                <a:path w="191673" h="302990" extrusionOk="0">
                  <a:moveTo>
                    <a:pt x="105551" y="0"/>
                  </a:moveTo>
                  <a:lnTo>
                    <a:pt x="191673" y="301428"/>
                  </a:lnTo>
                  <a:cubicBezTo>
                    <a:pt x="191673" y="301428"/>
                    <a:pt x="34407" y="323894"/>
                    <a:pt x="4451" y="198455"/>
                  </a:cubicBezTo>
                  <a:cubicBezTo>
                    <a:pt x="-25505" y="73017"/>
                    <a:pt x="105551" y="0"/>
                    <a:pt x="105551"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2"/>
            <p:cNvSpPr/>
            <p:nvPr/>
          </p:nvSpPr>
          <p:spPr>
            <a:xfrm>
              <a:off x="3311447" y="5163799"/>
              <a:ext cx="16897" cy="11827"/>
            </a:xfrm>
            <a:custGeom>
              <a:avLst/>
              <a:gdLst/>
              <a:ahLst/>
              <a:cxnLst/>
              <a:rect l="l" t="t" r="r" b="b"/>
              <a:pathLst>
                <a:path w="18722" h="13105" extrusionOk="0">
                  <a:moveTo>
                    <a:pt x="18722" y="0"/>
                  </a:moveTo>
                  <a:lnTo>
                    <a:pt x="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2"/>
            <p:cNvSpPr/>
            <p:nvPr/>
          </p:nvSpPr>
          <p:spPr>
            <a:xfrm>
              <a:off x="3470430" y="5361682"/>
              <a:ext cx="45620" cy="38863"/>
            </a:xfrm>
            <a:custGeom>
              <a:avLst/>
              <a:gdLst/>
              <a:ahLst/>
              <a:cxnLst/>
              <a:rect l="l" t="t" r="r" b="b"/>
              <a:pathLst>
                <a:path w="50549" h="43061" extrusionOk="0">
                  <a:moveTo>
                    <a:pt x="50550" y="0"/>
                  </a:moveTo>
                  <a:cubicBezTo>
                    <a:pt x="50550" y="0"/>
                    <a:pt x="35572" y="29956"/>
                    <a:pt x="0" y="4306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
            <p:cNvSpPr/>
            <p:nvPr/>
          </p:nvSpPr>
          <p:spPr>
            <a:xfrm>
              <a:off x="3605737" y="4949006"/>
              <a:ext cx="321032" cy="321032"/>
            </a:xfrm>
            <a:custGeom>
              <a:avLst/>
              <a:gdLst/>
              <a:ahLst/>
              <a:cxnLst/>
              <a:rect l="l" t="t" r="r" b="b"/>
              <a:pathLst>
                <a:path w="355714" h="355714" extrusionOk="0">
                  <a:moveTo>
                    <a:pt x="312657" y="293935"/>
                  </a:moveTo>
                  <a:cubicBezTo>
                    <a:pt x="249002" y="368824"/>
                    <a:pt x="136669" y="376313"/>
                    <a:pt x="61780" y="312657"/>
                  </a:cubicBezTo>
                  <a:cubicBezTo>
                    <a:pt x="-13109" y="249002"/>
                    <a:pt x="-20598" y="136669"/>
                    <a:pt x="43058" y="61780"/>
                  </a:cubicBezTo>
                  <a:cubicBezTo>
                    <a:pt x="106713" y="-13109"/>
                    <a:pt x="219046" y="-20598"/>
                    <a:pt x="293935" y="43058"/>
                  </a:cubicBezTo>
                  <a:cubicBezTo>
                    <a:pt x="368824" y="106713"/>
                    <a:pt x="376313" y="219046"/>
                    <a:pt x="312657" y="29393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
            <p:cNvSpPr/>
            <p:nvPr/>
          </p:nvSpPr>
          <p:spPr>
            <a:xfrm>
              <a:off x="3649837" y="4991415"/>
              <a:ext cx="236296" cy="236296"/>
            </a:xfrm>
            <a:custGeom>
              <a:avLst/>
              <a:gdLst/>
              <a:ahLst/>
              <a:cxnLst/>
              <a:rect l="l" t="t" r="r" b="b"/>
              <a:pathLst>
                <a:path w="261824" h="261824" extrusionOk="0">
                  <a:moveTo>
                    <a:pt x="31684" y="44790"/>
                  </a:moveTo>
                  <a:cubicBezTo>
                    <a:pt x="-15121" y="99084"/>
                    <a:pt x="-9505" y="181462"/>
                    <a:pt x="44790" y="230140"/>
                  </a:cubicBezTo>
                  <a:cubicBezTo>
                    <a:pt x="99084" y="276946"/>
                    <a:pt x="181462" y="271329"/>
                    <a:pt x="230140" y="217034"/>
                  </a:cubicBezTo>
                  <a:cubicBezTo>
                    <a:pt x="276945" y="162740"/>
                    <a:pt x="271329" y="80362"/>
                    <a:pt x="217034" y="31684"/>
                  </a:cubicBezTo>
                  <a:cubicBezTo>
                    <a:pt x="160868" y="-15121"/>
                    <a:pt x="78490" y="-9505"/>
                    <a:pt x="31684" y="4479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
            <p:cNvSpPr/>
            <p:nvPr/>
          </p:nvSpPr>
          <p:spPr>
            <a:xfrm>
              <a:off x="3749495" y="4969298"/>
              <a:ext cx="155787" cy="280486"/>
            </a:xfrm>
            <a:custGeom>
              <a:avLst/>
              <a:gdLst/>
              <a:ahLst/>
              <a:cxnLst/>
              <a:rect l="l" t="t" r="r" b="b"/>
              <a:pathLst>
                <a:path w="172617" h="310788" extrusionOk="0">
                  <a:moveTo>
                    <a:pt x="0" y="310789"/>
                  </a:moveTo>
                  <a:lnTo>
                    <a:pt x="39317" y="0"/>
                  </a:lnTo>
                  <a:cubicBezTo>
                    <a:pt x="39317" y="0"/>
                    <a:pt x="192839" y="41189"/>
                    <a:pt x="170372" y="168500"/>
                  </a:cubicBezTo>
                  <a:cubicBezTo>
                    <a:pt x="149778" y="293939"/>
                    <a:pt x="0" y="310789"/>
                    <a:pt x="0" y="3107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2"/>
            <p:cNvSpPr/>
            <p:nvPr/>
          </p:nvSpPr>
          <p:spPr>
            <a:xfrm>
              <a:off x="3790086" y="5241599"/>
              <a:ext cx="18586" cy="3379"/>
            </a:xfrm>
            <a:custGeom>
              <a:avLst/>
              <a:gdLst/>
              <a:ahLst/>
              <a:cxnLst/>
              <a:rect l="l" t="t" r="r" b="b"/>
              <a:pathLst>
                <a:path w="20594" h="3744" extrusionOk="0">
                  <a:moveTo>
                    <a:pt x="0" y="3744"/>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2"/>
            <p:cNvSpPr/>
            <p:nvPr/>
          </p:nvSpPr>
          <p:spPr>
            <a:xfrm>
              <a:off x="3693682" y="4972301"/>
              <a:ext cx="57449" cy="17277"/>
            </a:xfrm>
            <a:custGeom>
              <a:avLst/>
              <a:gdLst/>
              <a:ahLst/>
              <a:cxnLst/>
              <a:rect l="l" t="t" r="r" b="b"/>
              <a:pathLst>
                <a:path w="63655" h="19143" extrusionOk="0">
                  <a:moveTo>
                    <a:pt x="0" y="19143"/>
                  </a:moveTo>
                  <a:cubicBezTo>
                    <a:pt x="0" y="19143"/>
                    <a:pt x="24339" y="-3323"/>
                    <a:pt x="63656" y="42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2"/>
            <p:cNvSpPr/>
            <p:nvPr/>
          </p:nvSpPr>
          <p:spPr>
            <a:xfrm>
              <a:off x="3158382" y="5036389"/>
              <a:ext cx="273733" cy="288369"/>
            </a:xfrm>
            <a:custGeom>
              <a:avLst/>
              <a:gdLst/>
              <a:ahLst/>
              <a:cxnLst/>
              <a:rect l="l" t="t" r="r" b="b"/>
              <a:pathLst>
                <a:path w="303305" h="319522" extrusionOk="0">
                  <a:moveTo>
                    <a:pt x="135739" y="315156"/>
                  </a:moveTo>
                  <a:cubicBezTo>
                    <a:pt x="53361" y="296433"/>
                    <a:pt x="-8422" y="210311"/>
                    <a:pt x="939" y="124189"/>
                  </a:cubicBezTo>
                  <a:cubicBezTo>
                    <a:pt x="10300" y="38067"/>
                    <a:pt x="83317" y="-16228"/>
                    <a:pt x="167566" y="4367"/>
                  </a:cubicBezTo>
                  <a:cubicBezTo>
                    <a:pt x="249944" y="23089"/>
                    <a:pt x="311728" y="109211"/>
                    <a:pt x="302366" y="195333"/>
                  </a:cubicBezTo>
                  <a:cubicBezTo>
                    <a:pt x="293005" y="281456"/>
                    <a:pt x="218116" y="335750"/>
                    <a:pt x="135739" y="31515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2"/>
            <p:cNvSpPr/>
            <p:nvPr/>
          </p:nvSpPr>
          <p:spPr>
            <a:xfrm>
              <a:off x="3180369" y="5016093"/>
              <a:ext cx="273733" cy="287764"/>
            </a:xfrm>
            <a:custGeom>
              <a:avLst/>
              <a:gdLst/>
              <a:ahLst/>
              <a:cxnLst/>
              <a:rect l="l" t="t" r="r" b="b"/>
              <a:pathLst>
                <a:path w="303305" h="318852" extrusionOk="0">
                  <a:moveTo>
                    <a:pt x="135739" y="315156"/>
                  </a:moveTo>
                  <a:cubicBezTo>
                    <a:pt x="53361" y="296433"/>
                    <a:pt x="-8422" y="210311"/>
                    <a:pt x="939" y="124189"/>
                  </a:cubicBezTo>
                  <a:cubicBezTo>
                    <a:pt x="10300" y="38067"/>
                    <a:pt x="83316" y="-16228"/>
                    <a:pt x="167566" y="4367"/>
                  </a:cubicBezTo>
                  <a:cubicBezTo>
                    <a:pt x="249944" y="23089"/>
                    <a:pt x="311727" y="109211"/>
                    <a:pt x="302366" y="195333"/>
                  </a:cubicBezTo>
                  <a:cubicBezTo>
                    <a:pt x="293005" y="279583"/>
                    <a:pt x="218116" y="333878"/>
                    <a:pt x="135739" y="31515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2"/>
            <p:cNvSpPr/>
            <p:nvPr/>
          </p:nvSpPr>
          <p:spPr>
            <a:xfrm>
              <a:off x="3216290" y="5052768"/>
              <a:ext cx="200562" cy="211710"/>
            </a:xfrm>
            <a:custGeom>
              <a:avLst/>
              <a:gdLst/>
              <a:ahLst/>
              <a:cxnLst/>
              <a:rect l="l" t="t" r="r" b="b"/>
              <a:pathLst>
                <a:path w="222229" h="234582" extrusionOk="0">
                  <a:moveTo>
                    <a:pt x="122186" y="3086"/>
                  </a:moveTo>
                  <a:cubicBezTo>
                    <a:pt x="60403" y="-11892"/>
                    <a:pt x="6109" y="29297"/>
                    <a:pt x="492" y="91080"/>
                  </a:cubicBezTo>
                  <a:cubicBezTo>
                    <a:pt x="-5125" y="154736"/>
                    <a:pt x="37936" y="216519"/>
                    <a:pt x="99720" y="231497"/>
                  </a:cubicBezTo>
                  <a:cubicBezTo>
                    <a:pt x="161503" y="246475"/>
                    <a:pt x="215797" y="205286"/>
                    <a:pt x="221414" y="143502"/>
                  </a:cubicBezTo>
                  <a:cubicBezTo>
                    <a:pt x="228903" y="81719"/>
                    <a:pt x="183970" y="18063"/>
                    <a:pt x="122186" y="308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2"/>
            <p:cNvSpPr/>
            <p:nvPr/>
          </p:nvSpPr>
          <p:spPr>
            <a:xfrm>
              <a:off x="3209969" y="5114751"/>
              <a:ext cx="223748" cy="164037"/>
            </a:xfrm>
            <a:custGeom>
              <a:avLst/>
              <a:gdLst/>
              <a:ahLst/>
              <a:cxnLst/>
              <a:rect l="l" t="t" r="r" b="b"/>
              <a:pathLst>
                <a:path w="247920" h="181758" extrusionOk="0">
                  <a:moveTo>
                    <a:pt x="0" y="99228"/>
                  </a:moveTo>
                  <a:lnTo>
                    <a:pt x="237772" y="0"/>
                  </a:lnTo>
                  <a:cubicBezTo>
                    <a:pt x="237772" y="0"/>
                    <a:pt x="282705" y="138544"/>
                    <a:pt x="183478" y="174117"/>
                  </a:cubicBezTo>
                  <a:cubicBezTo>
                    <a:pt x="84250" y="211561"/>
                    <a:pt x="0" y="99228"/>
                    <a:pt x="0" y="99228"/>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2"/>
            <p:cNvSpPr/>
            <p:nvPr/>
          </p:nvSpPr>
          <p:spPr>
            <a:xfrm>
              <a:off x="3231956" y="5234834"/>
              <a:ext cx="11827" cy="13517"/>
            </a:xfrm>
            <a:custGeom>
              <a:avLst/>
              <a:gdLst/>
              <a:ahLst/>
              <a:cxnLst/>
              <a:rect l="l" t="t" r="r" b="b"/>
              <a:pathLst>
                <a:path w="13105" h="14977" extrusionOk="0">
                  <a:moveTo>
                    <a:pt x="0" y="0"/>
                  </a:moveTo>
                  <a:lnTo>
                    <a:pt x="13106" y="14978"/>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2"/>
            <p:cNvSpPr/>
            <p:nvPr/>
          </p:nvSpPr>
          <p:spPr>
            <a:xfrm>
              <a:off x="3363878" y="5052173"/>
              <a:ext cx="40552" cy="38863"/>
            </a:xfrm>
            <a:custGeom>
              <a:avLst/>
              <a:gdLst/>
              <a:ahLst/>
              <a:cxnLst/>
              <a:rect l="l" t="t" r="r" b="b"/>
              <a:pathLst>
                <a:path w="44933" h="43061" extrusionOk="0">
                  <a:moveTo>
                    <a:pt x="0" y="0"/>
                  </a:moveTo>
                  <a:cubicBezTo>
                    <a:pt x="0" y="0"/>
                    <a:pt x="28083" y="11233"/>
                    <a:pt x="44933" y="43061"/>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2"/>
            <p:cNvSpPr/>
            <p:nvPr/>
          </p:nvSpPr>
          <p:spPr>
            <a:xfrm>
              <a:off x="4162540" y="4946087"/>
              <a:ext cx="285954" cy="274485"/>
            </a:xfrm>
            <a:custGeom>
              <a:avLst/>
              <a:gdLst/>
              <a:ahLst/>
              <a:cxnLst/>
              <a:rect l="l" t="t" r="r" b="b"/>
              <a:pathLst>
                <a:path w="316846" h="304138" extrusionOk="0">
                  <a:moveTo>
                    <a:pt x="198050" y="302783"/>
                  </a:moveTo>
                  <a:cubicBezTo>
                    <a:pt x="113800" y="314016"/>
                    <a:pt x="27677" y="254105"/>
                    <a:pt x="5211" y="171727"/>
                  </a:cubicBezTo>
                  <a:cubicBezTo>
                    <a:pt x="-17256" y="87477"/>
                    <a:pt x="35166" y="12589"/>
                    <a:pt x="119416" y="1355"/>
                  </a:cubicBezTo>
                  <a:cubicBezTo>
                    <a:pt x="203666" y="-9878"/>
                    <a:pt x="289788" y="50033"/>
                    <a:pt x="312255" y="132411"/>
                  </a:cubicBezTo>
                  <a:cubicBezTo>
                    <a:pt x="332849" y="216661"/>
                    <a:pt x="282299" y="291550"/>
                    <a:pt x="198050" y="302783"/>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2"/>
            <p:cNvSpPr/>
            <p:nvPr/>
          </p:nvSpPr>
          <p:spPr>
            <a:xfrm>
              <a:off x="4174380" y="4919026"/>
              <a:ext cx="286620" cy="274485"/>
            </a:xfrm>
            <a:custGeom>
              <a:avLst/>
              <a:gdLst/>
              <a:ahLst/>
              <a:cxnLst/>
              <a:rect l="l" t="t" r="r" b="b"/>
              <a:pathLst>
                <a:path w="317584" h="304138" extrusionOk="0">
                  <a:moveTo>
                    <a:pt x="198049" y="302783"/>
                  </a:moveTo>
                  <a:cubicBezTo>
                    <a:pt x="113799" y="314016"/>
                    <a:pt x="27677" y="254105"/>
                    <a:pt x="5211" y="171727"/>
                  </a:cubicBezTo>
                  <a:cubicBezTo>
                    <a:pt x="-17256" y="87477"/>
                    <a:pt x="35166" y="12589"/>
                    <a:pt x="119416" y="1355"/>
                  </a:cubicBezTo>
                  <a:cubicBezTo>
                    <a:pt x="203666" y="-9878"/>
                    <a:pt x="289788" y="50033"/>
                    <a:pt x="312255" y="132411"/>
                  </a:cubicBezTo>
                  <a:cubicBezTo>
                    <a:pt x="334722" y="216661"/>
                    <a:pt x="284172" y="291550"/>
                    <a:pt x="198049" y="302783"/>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2"/>
            <p:cNvSpPr/>
            <p:nvPr/>
          </p:nvSpPr>
          <p:spPr>
            <a:xfrm>
              <a:off x="4213318" y="4955005"/>
              <a:ext cx="210401" cy="202598"/>
            </a:xfrm>
            <a:custGeom>
              <a:avLst/>
              <a:gdLst/>
              <a:ahLst/>
              <a:cxnLst/>
              <a:rect l="l" t="t" r="r" b="b"/>
              <a:pathLst>
                <a:path w="233131" h="224485" extrusionOk="0">
                  <a:moveTo>
                    <a:pt x="87546" y="846"/>
                  </a:moveTo>
                  <a:cubicBezTo>
                    <a:pt x="25763" y="8334"/>
                    <a:pt x="-11681" y="64501"/>
                    <a:pt x="3296" y="126284"/>
                  </a:cubicBezTo>
                  <a:cubicBezTo>
                    <a:pt x="20146" y="188068"/>
                    <a:pt x="83802" y="231129"/>
                    <a:pt x="145585" y="223640"/>
                  </a:cubicBezTo>
                  <a:cubicBezTo>
                    <a:pt x="207369" y="216151"/>
                    <a:pt x="244813" y="159984"/>
                    <a:pt x="229835" y="98201"/>
                  </a:cubicBezTo>
                  <a:cubicBezTo>
                    <a:pt x="212985" y="36418"/>
                    <a:pt x="149330" y="-6643"/>
                    <a:pt x="87546" y="84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2"/>
            <p:cNvSpPr/>
            <p:nvPr/>
          </p:nvSpPr>
          <p:spPr>
            <a:xfrm>
              <a:off x="4233209" y="4976064"/>
              <a:ext cx="208217" cy="190975"/>
            </a:xfrm>
            <a:custGeom>
              <a:avLst/>
              <a:gdLst/>
              <a:ahLst/>
              <a:cxnLst/>
              <a:rect l="l" t="t" r="r" b="b"/>
              <a:pathLst>
                <a:path w="230711" h="211607" extrusionOk="0">
                  <a:moveTo>
                    <a:pt x="0" y="175989"/>
                  </a:moveTo>
                  <a:lnTo>
                    <a:pt x="187222" y="0"/>
                  </a:lnTo>
                  <a:cubicBezTo>
                    <a:pt x="187222" y="0"/>
                    <a:pt x="277089" y="114206"/>
                    <a:pt x="198455" y="183478"/>
                  </a:cubicBezTo>
                  <a:cubicBezTo>
                    <a:pt x="117950" y="250878"/>
                    <a:pt x="0" y="175989"/>
                    <a:pt x="0" y="1759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2"/>
            <p:cNvSpPr/>
            <p:nvPr/>
          </p:nvSpPr>
          <p:spPr>
            <a:xfrm>
              <a:off x="4265344" y="5155342"/>
              <a:ext cx="16897" cy="8448"/>
            </a:xfrm>
            <a:custGeom>
              <a:avLst/>
              <a:gdLst/>
              <a:ahLst/>
              <a:cxnLst/>
              <a:rect l="l" t="t" r="r" b="b"/>
              <a:pathLst>
                <a:path w="18722" h="9361" extrusionOk="0">
                  <a:moveTo>
                    <a:pt x="0" y="0"/>
                  </a:moveTo>
                  <a:lnTo>
                    <a:pt x="18722" y="9361"/>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2"/>
            <p:cNvSpPr/>
            <p:nvPr/>
          </p:nvSpPr>
          <p:spPr>
            <a:xfrm>
              <a:off x="4324540" y="4937164"/>
              <a:ext cx="50690" cy="21965"/>
            </a:xfrm>
            <a:custGeom>
              <a:avLst/>
              <a:gdLst/>
              <a:ahLst/>
              <a:cxnLst/>
              <a:rect l="l" t="t" r="r" b="b"/>
              <a:pathLst>
                <a:path w="56166" h="24338" extrusionOk="0">
                  <a:moveTo>
                    <a:pt x="0" y="0"/>
                  </a:moveTo>
                  <a:cubicBezTo>
                    <a:pt x="0" y="0"/>
                    <a:pt x="29956" y="0"/>
                    <a:pt x="56167" y="24339"/>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2"/>
            <p:cNvSpPr/>
            <p:nvPr/>
          </p:nvSpPr>
          <p:spPr>
            <a:xfrm>
              <a:off x="4358365" y="5146885"/>
              <a:ext cx="321039" cy="321039"/>
            </a:xfrm>
            <a:custGeom>
              <a:avLst/>
              <a:gdLst/>
              <a:ahLst/>
              <a:cxnLst/>
              <a:rect l="l" t="t" r="r" b="b"/>
              <a:pathLst>
                <a:path w="355722" h="355722" extrusionOk="0">
                  <a:moveTo>
                    <a:pt x="177861" y="355722"/>
                  </a:moveTo>
                  <a:cubicBezTo>
                    <a:pt x="80506" y="355722"/>
                    <a:pt x="0" y="275217"/>
                    <a:pt x="0" y="177861"/>
                  </a:cubicBezTo>
                  <a:cubicBezTo>
                    <a:pt x="0" y="80506"/>
                    <a:pt x="80506" y="0"/>
                    <a:pt x="177861" y="0"/>
                  </a:cubicBezTo>
                  <a:cubicBezTo>
                    <a:pt x="275217" y="0"/>
                    <a:pt x="355722" y="80506"/>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2"/>
            <p:cNvSpPr/>
            <p:nvPr/>
          </p:nvSpPr>
          <p:spPr>
            <a:xfrm>
              <a:off x="4400647" y="5190859"/>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2"/>
            <p:cNvSpPr/>
            <p:nvPr/>
          </p:nvSpPr>
          <p:spPr>
            <a:xfrm>
              <a:off x="4400647" y="5229759"/>
              <a:ext cx="255213" cy="208933"/>
            </a:xfrm>
            <a:custGeom>
              <a:avLst/>
              <a:gdLst/>
              <a:ahLst/>
              <a:cxnLst/>
              <a:rect l="l" t="t" r="r" b="b"/>
              <a:pathLst>
                <a:path w="282785" h="231505" extrusionOk="0">
                  <a:moveTo>
                    <a:pt x="0" y="172244"/>
                  </a:moveTo>
                  <a:lnTo>
                    <a:pt x="262111" y="0"/>
                  </a:lnTo>
                  <a:cubicBezTo>
                    <a:pt x="262111" y="0"/>
                    <a:pt x="329511" y="144161"/>
                    <a:pt x="220922" y="209689"/>
                  </a:cubicBezTo>
                  <a:cubicBezTo>
                    <a:pt x="110461" y="275217"/>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2"/>
            <p:cNvSpPr/>
            <p:nvPr/>
          </p:nvSpPr>
          <p:spPr>
            <a:xfrm>
              <a:off x="4429400" y="5414111"/>
              <a:ext cx="16897" cy="11827"/>
            </a:xfrm>
            <a:custGeom>
              <a:avLst/>
              <a:gdLst/>
              <a:ahLst/>
              <a:cxnLst/>
              <a:rect l="l" t="t" r="r" b="b"/>
              <a:pathLst>
                <a:path w="18722" h="13105" extrusionOk="0">
                  <a:moveTo>
                    <a:pt x="0" y="0"/>
                  </a:moveTo>
                  <a:lnTo>
                    <a:pt x="18722" y="13105"/>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2"/>
            <p:cNvSpPr/>
            <p:nvPr/>
          </p:nvSpPr>
          <p:spPr>
            <a:xfrm>
              <a:off x="4561322" y="5175638"/>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
            <p:cNvSpPr/>
            <p:nvPr/>
          </p:nvSpPr>
          <p:spPr>
            <a:xfrm>
              <a:off x="3783810" y="5124400"/>
              <a:ext cx="321039" cy="321039"/>
            </a:xfrm>
            <a:custGeom>
              <a:avLst/>
              <a:gdLst/>
              <a:ahLst/>
              <a:cxnLst/>
              <a:rect l="l" t="t" r="r" b="b"/>
              <a:pathLst>
                <a:path w="355722" h="355722" extrusionOk="0">
                  <a:moveTo>
                    <a:pt x="177861" y="355722"/>
                  </a:moveTo>
                  <a:cubicBezTo>
                    <a:pt x="80505" y="355722"/>
                    <a:pt x="0" y="275217"/>
                    <a:pt x="0" y="177861"/>
                  </a:cubicBezTo>
                  <a:cubicBezTo>
                    <a:pt x="0" y="80505"/>
                    <a:pt x="80505" y="0"/>
                    <a:pt x="177861" y="0"/>
                  </a:cubicBezTo>
                  <a:cubicBezTo>
                    <a:pt x="275217" y="0"/>
                    <a:pt x="355722" y="80505"/>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
            <p:cNvSpPr/>
            <p:nvPr/>
          </p:nvSpPr>
          <p:spPr>
            <a:xfrm>
              <a:off x="3826093" y="5168373"/>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2"/>
            <p:cNvSpPr/>
            <p:nvPr/>
          </p:nvSpPr>
          <p:spPr>
            <a:xfrm>
              <a:off x="3826093" y="5208965"/>
              <a:ext cx="255213" cy="208230"/>
            </a:xfrm>
            <a:custGeom>
              <a:avLst/>
              <a:gdLst/>
              <a:ahLst/>
              <a:cxnLst/>
              <a:rect l="l" t="t" r="r" b="b"/>
              <a:pathLst>
                <a:path w="282785" h="230726" extrusionOk="0">
                  <a:moveTo>
                    <a:pt x="0" y="172244"/>
                  </a:moveTo>
                  <a:lnTo>
                    <a:pt x="262111" y="0"/>
                  </a:lnTo>
                  <a:cubicBezTo>
                    <a:pt x="262111" y="0"/>
                    <a:pt x="329511" y="144161"/>
                    <a:pt x="220922" y="209689"/>
                  </a:cubicBezTo>
                  <a:cubicBezTo>
                    <a:pt x="110461" y="273344"/>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2"/>
            <p:cNvSpPr/>
            <p:nvPr/>
          </p:nvSpPr>
          <p:spPr>
            <a:xfrm>
              <a:off x="3856537" y="5391626"/>
              <a:ext cx="15206" cy="11827"/>
            </a:xfrm>
            <a:custGeom>
              <a:avLst/>
              <a:gdLst/>
              <a:ahLst/>
              <a:cxnLst/>
              <a:rect l="l" t="t" r="r" b="b"/>
              <a:pathLst>
                <a:path w="16849" h="13105" extrusionOk="0">
                  <a:moveTo>
                    <a:pt x="0" y="0"/>
                  </a:moveTo>
                  <a:lnTo>
                    <a:pt x="1685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2"/>
            <p:cNvSpPr/>
            <p:nvPr/>
          </p:nvSpPr>
          <p:spPr>
            <a:xfrm>
              <a:off x="3986767" y="5153152"/>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2"/>
            <p:cNvSpPr/>
            <p:nvPr/>
          </p:nvSpPr>
          <p:spPr>
            <a:xfrm>
              <a:off x="2935153" y="5112234"/>
              <a:ext cx="319307" cy="318556"/>
            </a:xfrm>
            <a:custGeom>
              <a:avLst/>
              <a:gdLst/>
              <a:ahLst/>
              <a:cxnLst/>
              <a:rect l="l" t="t" r="r" b="b"/>
              <a:pathLst>
                <a:path w="353803" h="352971" extrusionOk="0">
                  <a:moveTo>
                    <a:pt x="88907" y="330424"/>
                  </a:moveTo>
                  <a:cubicBezTo>
                    <a:pt x="4657" y="281746"/>
                    <a:pt x="-25298" y="173157"/>
                    <a:pt x="23380" y="88907"/>
                  </a:cubicBezTo>
                  <a:cubicBezTo>
                    <a:pt x="72057" y="4657"/>
                    <a:pt x="180646" y="-25298"/>
                    <a:pt x="264896" y="23380"/>
                  </a:cubicBezTo>
                  <a:cubicBezTo>
                    <a:pt x="349146" y="72057"/>
                    <a:pt x="379102" y="180646"/>
                    <a:pt x="330424" y="264896"/>
                  </a:cubicBezTo>
                  <a:cubicBezTo>
                    <a:pt x="283618" y="349146"/>
                    <a:pt x="175030" y="377230"/>
                    <a:pt x="88907" y="33042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2"/>
            <p:cNvSpPr/>
            <p:nvPr/>
          </p:nvSpPr>
          <p:spPr>
            <a:xfrm>
              <a:off x="2978183" y="5153573"/>
              <a:ext cx="235018" cy="235018"/>
            </a:xfrm>
            <a:custGeom>
              <a:avLst/>
              <a:gdLst/>
              <a:ahLst/>
              <a:cxnLst/>
              <a:rect l="l" t="t" r="r" b="b"/>
              <a:pathLst>
                <a:path w="260408" h="260408" extrusionOk="0">
                  <a:moveTo>
                    <a:pt x="194796" y="16935"/>
                  </a:moveTo>
                  <a:cubicBezTo>
                    <a:pt x="133013" y="-18637"/>
                    <a:pt x="52507" y="3829"/>
                    <a:pt x="16935" y="65613"/>
                  </a:cubicBezTo>
                  <a:cubicBezTo>
                    <a:pt x="-18637" y="127396"/>
                    <a:pt x="3829" y="207902"/>
                    <a:pt x="65613" y="243474"/>
                  </a:cubicBezTo>
                  <a:cubicBezTo>
                    <a:pt x="127396" y="279046"/>
                    <a:pt x="207902" y="256579"/>
                    <a:pt x="243474" y="194796"/>
                  </a:cubicBezTo>
                  <a:cubicBezTo>
                    <a:pt x="279046" y="131140"/>
                    <a:pt x="256579" y="52507"/>
                    <a:pt x="194796" y="16935"/>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2"/>
            <p:cNvSpPr/>
            <p:nvPr/>
          </p:nvSpPr>
          <p:spPr>
            <a:xfrm>
              <a:off x="2954582" y="5260202"/>
              <a:ext cx="282177" cy="145377"/>
            </a:xfrm>
            <a:custGeom>
              <a:avLst/>
              <a:gdLst/>
              <a:ahLst/>
              <a:cxnLst/>
              <a:rect l="l" t="t" r="r" b="b"/>
              <a:pathLst>
                <a:path w="312661" h="161082" extrusionOk="0">
                  <a:moveTo>
                    <a:pt x="0" y="20594"/>
                  </a:moveTo>
                  <a:lnTo>
                    <a:pt x="312661" y="0"/>
                  </a:lnTo>
                  <a:cubicBezTo>
                    <a:pt x="312661" y="0"/>
                    <a:pt x="301428" y="157267"/>
                    <a:pt x="172244" y="161011"/>
                  </a:cubicBezTo>
                  <a:cubicBezTo>
                    <a:pt x="44933" y="164755"/>
                    <a:pt x="0" y="20594"/>
                    <a:pt x="0" y="2059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2"/>
            <p:cNvSpPr/>
            <p:nvPr/>
          </p:nvSpPr>
          <p:spPr>
            <a:xfrm>
              <a:off x="2966422" y="5319398"/>
              <a:ext cx="8448" cy="16897"/>
            </a:xfrm>
            <a:custGeom>
              <a:avLst/>
              <a:gdLst/>
              <a:ahLst/>
              <a:cxnLst/>
              <a:rect l="l" t="t" r="r" b="b"/>
              <a:pathLst>
                <a:path w="9361" h="18722" extrusionOk="0">
                  <a:moveTo>
                    <a:pt x="0" y="0"/>
                  </a:moveTo>
                  <a:lnTo>
                    <a:pt x="9361" y="18722"/>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2"/>
            <p:cNvSpPr/>
            <p:nvPr/>
          </p:nvSpPr>
          <p:spPr>
            <a:xfrm>
              <a:off x="3198130" y="5175637"/>
              <a:ext cx="28724" cy="52379"/>
            </a:xfrm>
            <a:custGeom>
              <a:avLst/>
              <a:gdLst/>
              <a:ahLst/>
              <a:cxnLst/>
              <a:rect l="l" t="t" r="r" b="b"/>
              <a:pathLst>
                <a:path w="31827" h="58038" extrusionOk="0">
                  <a:moveTo>
                    <a:pt x="0" y="0"/>
                  </a:moveTo>
                  <a:cubicBezTo>
                    <a:pt x="0" y="0"/>
                    <a:pt x="26211" y="20594"/>
                    <a:pt x="31828" y="58039"/>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2"/>
            <p:cNvSpPr/>
            <p:nvPr/>
          </p:nvSpPr>
          <p:spPr>
            <a:xfrm>
              <a:off x="3832851" y="4817018"/>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2"/>
            <p:cNvSpPr/>
            <p:nvPr/>
          </p:nvSpPr>
          <p:spPr>
            <a:xfrm>
              <a:off x="3846382" y="4784883"/>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2"/>
            <p:cNvSpPr/>
            <p:nvPr/>
          </p:nvSpPr>
          <p:spPr>
            <a:xfrm>
              <a:off x="3887015" y="4823051"/>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2"/>
            <p:cNvSpPr/>
            <p:nvPr/>
          </p:nvSpPr>
          <p:spPr>
            <a:xfrm>
              <a:off x="3916581" y="4841570"/>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2"/>
            <p:cNvSpPr/>
            <p:nvPr/>
          </p:nvSpPr>
          <p:spPr>
            <a:xfrm>
              <a:off x="3953789" y="5049600"/>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2"/>
            <p:cNvSpPr/>
            <p:nvPr/>
          </p:nvSpPr>
          <p:spPr>
            <a:xfrm>
              <a:off x="4006220" y="4804332"/>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
            <p:cNvSpPr/>
            <p:nvPr/>
          </p:nvSpPr>
          <p:spPr>
            <a:xfrm>
              <a:off x="4061353" y="5161398"/>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2"/>
            <p:cNvSpPr/>
            <p:nvPr/>
          </p:nvSpPr>
          <p:spPr>
            <a:xfrm>
              <a:off x="4049362" y="5129263"/>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2"/>
            <p:cNvSpPr/>
            <p:nvPr/>
          </p:nvSpPr>
          <p:spPr>
            <a:xfrm>
              <a:off x="4090302" y="5169206"/>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2"/>
            <p:cNvSpPr/>
            <p:nvPr/>
          </p:nvSpPr>
          <p:spPr>
            <a:xfrm>
              <a:off x="4070482" y="5188172"/>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2"/>
            <p:cNvSpPr/>
            <p:nvPr/>
          </p:nvSpPr>
          <p:spPr>
            <a:xfrm>
              <a:off x="4243179" y="5396203"/>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2"/>
            <p:cNvSpPr/>
            <p:nvPr/>
          </p:nvSpPr>
          <p:spPr>
            <a:xfrm>
              <a:off x="4151848" y="5149242"/>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2"/>
            <p:cNvSpPr/>
            <p:nvPr/>
          </p:nvSpPr>
          <p:spPr>
            <a:xfrm>
              <a:off x="3483595" y="514598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2"/>
            <p:cNvSpPr/>
            <p:nvPr/>
          </p:nvSpPr>
          <p:spPr>
            <a:xfrm>
              <a:off x="3497126" y="511384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2"/>
            <p:cNvSpPr/>
            <p:nvPr/>
          </p:nvSpPr>
          <p:spPr>
            <a:xfrm>
              <a:off x="3537759" y="515201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2"/>
            <p:cNvSpPr/>
            <p:nvPr/>
          </p:nvSpPr>
          <p:spPr>
            <a:xfrm>
              <a:off x="3567325" y="517053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2"/>
            <p:cNvSpPr/>
            <p:nvPr/>
          </p:nvSpPr>
          <p:spPr>
            <a:xfrm>
              <a:off x="3604533" y="537856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
            <p:cNvSpPr/>
            <p:nvPr/>
          </p:nvSpPr>
          <p:spPr>
            <a:xfrm>
              <a:off x="3656964" y="513329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2"/>
            <p:cNvSpPr/>
            <p:nvPr/>
          </p:nvSpPr>
          <p:spPr>
            <a:xfrm>
              <a:off x="3483595" y="480687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2"/>
            <p:cNvSpPr/>
            <p:nvPr/>
          </p:nvSpPr>
          <p:spPr>
            <a:xfrm>
              <a:off x="3497126" y="477473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2"/>
            <p:cNvSpPr/>
            <p:nvPr/>
          </p:nvSpPr>
          <p:spPr>
            <a:xfrm>
              <a:off x="3537759" y="481290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2"/>
            <p:cNvSpPr/>
            <p:nvPr/>
          </p:nvSpPr>
          <p:spPr>
            <a:xfrm>
              <a:off x="3567325" y="483142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2"/>
            <p:cNvSpPr/>
            <p:nvPr/>
          </p:nvSpPr>
          <p:spPr>
            <a:xfrm>
              <a:off x="3604533" y="503945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2"/>
            <p:cNvSpPr/>
            <p:nvPr/>
          </p:nvSpPr>
          <p:spPr>
            <a:xfrm>
              <a:off x="3656964" y="479418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2"/>
            <p:cNvSpPr/>
            <p:nvPr/>
          </p:nvSpPr>
          <p:spPr>
            <a:xfrm>
              <a:off x="4277690" y="5033869"/>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2"/>
            <p:cNvSpPr/>
            <p:nvPr/>
          </p:nvSpPr>
          <p:spPr>
            <a:xfrm>
              <a:off x="4265699" y="5001734"/>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
            <p:cNvSpPr/>
            <p:nvPr/>
          </p:nvSpPr>
          <p:spPr>
            <a:xfrm>
              <a:off x="4306639" y="5041677"/>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2"/>
            <p:cNvSpPr/>
            <p:nvPr/>
          </p:nvSpPr>
          <p:spPr>
            <a:xfrm>
              <a:off x="4286819" y="5060643"/>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
            <p:cNvSpPr/>
            <p:nvPr/>
          </p:nvSpPr>
          <p:spPr>
            <a:xfrm>
              <a:off x="4459516" y="5268674"/>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2"/>
            <p:cNvSpPr/>
            <p:nvPr/>
          </p:nvSpPr>
          <p:spPr>
            <a:xfrm>
              <a:off x="4368185" y="5021713"/>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
            <p:cNvSpPr/>
            <p:nvPr/>
          </p:nvSpPr>
          <p:spPr>
            <a:xfrm rot="9235842">
              <a:off x="3283445" y="4852184"/>
              <a:ext cx="321778" cy="30424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2"/>
            <p:cNvSpPr/>
            <p:nvPr/>
          </p:nvSpPr>
          <p:spPr>
            <a:xfrm rot="9235842">
              <a:off x="3308184" y="4875823"/>
              <a:ext cx="321931" cy="30424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2"/>
            <p:cNvSpPr/>
            <p:nvPr/>
          </p:nvSpPr>
          <p:spPr>
            <a:xfrm rot="9235842">
              <a:off x="3351949" y="4913500"/>
              <a:ext cx="236712" cy="225957"/>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2"/>
            <p:cNvSpPr/>
            <p:nvPr/>
          </p:nvSpPr>
          <p:spPr>
            <a:xfrm rot="9235842">
              <a:off x="3370985" y="4894872"/>
              <a:ext cx="228802" cy="216630"/>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
            <p:cNvSpPr/>
            <p:nvPr/>
          </p:nvSpPr>
          <p:spPr>
            <a:xfrm rot="9235842">
              <a:off x="3369701" y="4935198"/>
              <a:ext cx="18628" cy="8467"/>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
            <p:cNvSpPr/>
            <p:nvPr/>
          </p:nvSpPr>
          <p:spPr>
            <a:xfrm rot="9235842">
              <a:off x="3520621" y="5114248"/>
              <a:ext cx="57577" cy="20352"/>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0" name="Google Shape;250;p2"/>
          <p:cNvSpPr/>
          <p:nvPr/>
        </p:nvSpPr>
        <p:spPr>
          <a:xfrm>
            <a:off x="7432962" y="3868574"/>
            <a:ext cx="3363725" cy="1431691"/>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 name="Google Shape;251;p2"/>
          <p:cNvGrpSpPr/>
          <p:nvPr/>
        </p:nvGrpSpPr>
        <p:grpSpPr>
          <a:xfrm>
            <a:off x="7567208" y="3943422"/>
            <a:ext cx="3131338" cy="1282054"/>
            <a:chOff x="5534024" y="3386071"/>
            <a:chExt cx="1098231" cy="449645"/>
          </a:xfrm>
        </p:grpSpPr>
        <p:grpSp>
          <p:nvGrpSpPr>
            <p:cNvPr id="252" name="Google Shape;252;p2"/>
            <p:cNvGrpSpPr/>
            <p:nvPr/>
          </p:nvGrpSpPr>
          <p:grpSpPr>
            <a:xfrm>
              <a:off x="6525575" y="3388994"/>
              <a:ext cx="106679" cy="446722"/>
              <a:chOff x="6525577" y="3388994"/>
              <a:chExt cx="106679" cy="446722"/>
            </a:xfrm>
          </p:grpSpPr>
          <p:sp>
            <p:nvSpPr>
              <p:cNvPr id="253" name="Google Shape;253;p2"/>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2"/>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2"/>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2"/>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7" name="Google Shape;257;p2"/>
            <p:cNvGrpSpPr/>
            <p:nvPr/>
          </p:nvGrpSpPr>
          <p:grpSpPr>
            <a:xfrm>
              <a:off x="5534024" y="3386071"/>
              <a:ext cx="932497" cy="449645"/>
              <a:chOff x="5534024" y="3386071"/>
              <a:chExt cx="932497" cy="449645"/>
            </a:xfrm>
          </p:grpSpPr>
          <p:sp>
            <p:nvSpPr>
              <p:cNvPr id="258" name="Google Shape;258;p2"/>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2"/>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2"/>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2"/>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2"/>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2"/>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2"/>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2"/>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2"/>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2"/>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2"/>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2"/>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2"/>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1" name="Google Shape;271;p2"/>
          <p:cNvGrpSpPr/>
          <p:nvPr/>
        </p:nvGrpSpPr>
        <p:grpSpPr>
          <a:xfrm>
            <a:off x="7615870" y="2889338"/>
            <a:ext cx="2791159" cy="716430"/>
            <a:chOff x="6161565" y="1231098"/>
            <a:chExt cx="1611983" cy="413761"/>
          </a:xfrm>
        </p:grpSpPr>
        <p:sp>
          <p:nvSpPr>
            <p:cNvPr id="272" name="Google Shape;272;p2"/>
            <p:cNvSpPr/>
            <p:nvPr/>
          </p:nvSpPr>
          <p:spPr>
            <a:xfrm>
              <a:off x="6646471" y="1231098"/>
              <a:ext cx="151649" cy="151650"/>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2"/>
            <p:cNvSpPr/>
            <p:nvPr/>
          </p:nvSpPr>
          <p:spPr>
            <a:xfrm>
              <a:off x="7374765" y="1315348"/>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2"/>
            <p:cNvSpPr/>
            <p:nvPr/>
          </p:nvSpPr>
          <p:spPr>
            <a:xfrm>
              <a:off x="6161565" y="1500698"/>
              <a:ext cx="114205" cy="112333"/>
            </a:xfrm>
            <a:custGeom>
              <a:avLst/>
              <a:gdLst/>
              <a:ahLst/>
              <a:cxnLst/>
              <a:rect l="l" t="t" r="r" b="b"/>
              <a:pathLst>
                <a:path w="114205" h="112333" extrusionOk="0">
                  <a:moveTo>
                    <a:pt x="56167" y="0"/>
                  </a:moveTo>
                  <a:lnTo>
                    <a:pt x="73017" y="39317"/>
                  </a:lnTo>
                  <a:lnTo>
                    <a:pt x="114205" y="56167"/>
                  </a:lnTo>
                  <a:lnTo>
                    <a:pt x="73017" y="71144"/>
                  </a:lnTo>
                  <a:lnTo>
                    <a:pt x="56167" y="112333"/>
                  </a:lnTo>
                  <a:lnTo>
                    <a:pt x="41189" y="71144"/>
                  </a:lnTo>
                  <a:lnTo>
                    <a:pt x="0" y="56167"/>
                  </a:lnTo>
                  <a:lnTo>
                    <a:pt x="41189" y="3931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2"/>
            <p:cNvSpPr/>
            <p:nvPr/>
          </p:nvSpPr>
          <p:spPr>
            <a:xfrm>
              <a:off x="7661215" y="153252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6" name="Google Shape;276;p2"/>
          <p:cNvSpPr/>
          <p:nvPr/>
        </p:nvSpPr>
        <p:spPr>
          <a:xfrm>
            <a:off x="7627080" y="1921136"/>
            <a:ext cx="2986046" cy="823878"/>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2"/>
          <p:cNvSpPr/>
          <p:nvPr/>
        </p:nvSpPr>
        <p:spPr>
          <a:xfrm>
            <a:off x="7759956" y="2277856"/>
            <a:ext cx="2690081" cy="50206"/>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2"/>
          <p:cNvSpPr/>
          <p:nvPr/>
        </p:nvSpPr>
        <p:spPr>
          <a:xfrm>
            <a:off x="7434495" y="1933492"/>
            <a:ext cx="3343681" cy="893169"/>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 name="Google Shape;279;p2"/>
          <p:cNvGrpSpPr/>
          <p:nvPr/>
        </p:nvGrpSpPr>
        <p:grpSpPr>
          <a:xfrm>
            <a:off x="8797599" y="2497339"/>
            <a:ext cx="641248" cy="486357"/>
            <a:chOff x="2276500" y="656217"/>
            <a:chExt cx="409116" cy="310295"/>
          </a:xfrm>
        </p:grpSpPr>
        <p:sp>
          <p:nvSpPr>
            <p:cNvPr id="280" name="Google Shape;280;p2"/>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2"/>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 name="Google Shape;282;p2"/>
            <p:cNvGrpSpPr/>
            <p:nvPr/>
          </p:nvGrpSpPr>
          <p:grpSpPr>
            <a:xfrm>
              <a:off x="2437596" y="708043"/>
              <a:ext cx="86635" cy="166440"/>
              <a:chOff x="6047422" y="3347028"/>
              <a:chExt cx="47625" cy="91496"/>
            </a:xfrm>
          </p:grpSpPr>
          <p:sp>
            <p:nvSpPr>
              <p:cNvPr id="283" name="Google Shape;283;p2"/>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2"/>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85" name="Google Shape;285;p2"/>
          <p:cNvGrpSpPr/>
          <p:nvPr/>
        </p:nvGrpSpPr>
        <p:grpSpPr>
          <a:xfrm>
            <a:off x="6617111" y="5205253"/>
            <a:ext cx="488424" cy="382990"/>
            <a:chOff x="5545605" y="2504907"/>
            <a:chExt cx="312192" cy="244800"/>
          </a:xfrm>
        </p:grpSpPr>
        <p:sp>
          <p:nvSpPr>
            <p:cNvPr id="286" name="Google Shape;286;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 name="Google Shape;292;p2"/>
          <p:cNvGrpSpPr/>
          <p:nvPr/>
        </p:nvGrpSpPr>
        <p:grpSpPr>
          <a:xfrm>
            <a:off x="6599543" y="5089802"/>
            <a:ext cx="488424" cy="382990"/>
            <a:chOff x="5545605" y="2504907"/>
            <a:chExt cx="312192" cy="244800"/>
          </a:xfrm>
        </p:grpSpPr>
        <p:sp>
          <p:nvSpPr>
            <p:cNvPr id="293" name="Google Shape;293;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 name="Google Shape;299;p2"/>
          <p:cNvGrpSpPr/>
          <p:nvPr/>
        </p:nvGrpSpPr>
        <p:grpSpPr>
          <a:xfrm>
            <a:off x="6604563" y="4944232"/>
            <a:ext cx="488424" cy="382990"/>
            <a:chOff x="5545605" y="2504907"/>
            <a:chExt cx="312192" cy="244800"/>
          </a:xfrm>
        </p:grpSpPr>
        <p:sp>
          <p:nvSpPr>
            <p:cNvPr id="300" name="Google Shape;300;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6" name="Google Shape;306;p2"/>
          <p:cNvGrpSpPr/>
          <p:nvPr/>
        </p:nvGrpSpPr>
        <p:grpSpPr>
          <a:xfrm>
            <a:off x="6609582" y="4828779"/>
            <a:ext cx="488424" cy="382990"/>
            <a:chOff x="5545605" y="2504907"/>
            <a:chExt cx="312192" cy="244800"/>
          </a:xfrm>
        </p:grpSpPr>
        <p:sp>
          <p:nvSpPr>
            <p:cNvPr id="307" name="Google Shape;307;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 name="Google Shape;313;p2"/>
          <p:cNvGrpSpPr/>
          <p:nvPr/>
        </p:nvGrpSpPr>
        <p:grpSpPr>
          <a:xfrm>
            <a:off x="6057418" y="5481334"/>
            <a:ext cx="488424" cy="382990"/>
            <a:chOff x="5545605" y="2504907"/>
            <a:chExt cx="312192" cy="244800"/>
          </a:xfrm>
        </p:grpSpPr>
        <p:sp>
          <p:nvSpPr>
            <p:cNvPr id="314" name="Google Shape;314;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0" name="Google Shape;320;p2"/>
          <p:cNvGrpSpPr/>
          <p:nvPr/>
        </p:nvGrpSpPr>
        <p:grpSpPr>
          <a:xfrm>
            <a:off x="6039850" y="5365883"/>
            <a:ext cx="488424" cy="382990"/>
            <a:chOff x="5545605" y="2504907"/>
            <a:chExt cx="312192" cy="244800"/>
          </a:xfrm>
        </p:grpSpPr>
        <p:sp>
          <p:nvSpPr>
            <p:cNvPr id="321" name="Google Shape;321;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7" name="Google Shape;327;p2"/>
          <p:cNvGrpSpPr/>
          <p:nvPr/>
        </p:nvGrpSpPr>
        <p:grpSpPr>
          <a:xfrm>
            <a:off x="6044871" y="5220313"/>
            <a:ext cx="488424" cy="382990"/>
            <a:chOff x="5545605" y="2504907"/>
            <a:chExt cx="312192" cy="244800"/>
          </a:xfrm>
        </p:grpSpPr>
        <p:sp>
          <p:nvSpPr>
            <p:cNvPr id="328" name="Google Shape;328;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4" name="Google Shape;334;p2"/>
          <p:cNvGrpSpPr/>
          <p:nvPr/>
        </p:nvGrpSpPr>
        <p:grpSpPr>
          <a:xfrm>
            <a:off x="6049890" y="5104860"/>
            <a:ext cx="488424" cy="382990"/>
            <a:chOff x="5545605" y="2504907"/>
            <a:chExt cx="312192" cy="244800"/>
          </a:xfrm>
        </p:grpSpPr>
        <p:sp>
          <p:nvSpPr>
            <p:cNvPr id="335" name="Google Shape;335;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 name="Google Shape;341;p2"/>
          <p:cNvGrpSpPr/>
          <p:nvPr/>
        </p:nvGrpSpPr>
        <p:grpSpPr>
          <a:xfrm>
            <a:off x="6589503" y="5908006"/>
            <a:ext cx="488424" cy="382990"/>
            <a:chOff x="5545605" y="2504907"/>
            <a:chExt cx="312192" cy="244800"/>
          </a:xfrm>
        </p:grpSpPr>
        <p:sp>
          <p:nvSpPr>
            <p:cNvPr id="342" name="Google Shape;342;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 name="Google Shape;348;p2"/>
          <p:cNvGrpSpPr/>
          <p:nvPr/>
        </p:nvGrpSpPr>
        <p:grpSpPr>
          <a:xfrm>
            <a:off x="6571935" y="5792555"/>
            <a:ext cx="488424" cy="382990"/>
            <a:chOff x="5545605" y="2504907"/>
            <a:chExt cx="312192" cy="244800"/>
          </a:xfrm>
        </p:grpSpPr>
        <p:sp>
          <p:nvSpPr>
            <p:cNvPr id="349" name="Google Shape;349;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 name="Google Shape;355;p2"/>
          <p:cNvGrpSpPr/>
          <p:nvPr/>
        </p:nvGrpSpPr>
        <p:grpSpPr>
          <a:xfrm>
            <a:off x="6576956" y="5646985"/>
            <a:ext cx="488424" cy="382990"/>
            <a:chOff x="5545605" y="2504907"/>
            <a:chExt cx="312192" cy="244800"/>
          </a:xfrm>
        </p:grpSpPr>
        <p:sp>
          <p:nvSpPr>
            <p:cNvPr id="356" name="Google Shape;356;p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2" name="Google Shape;362;p2"/>
          <p:cNvSpPr/>
          <p:nvPr/>
        </p:nvSpPr>
        <p:spPr>
          <a:xfrm>
            <a:off x="6630378" y="5630681"/>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2"/>
          <p:cNvSpPr/>
          <p:nvPr/>
        </p:nvSpPr>
        <p:spPr>
          <a:xfrm>
            <a:off x="6951636" y="4965575"/>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2"/>
          <p:cNvSpPr/>
          <p:nvPr/>
        </p:nvSpPr>
        <p:spPr>
          <a:xfrm>
            <a:off x="6045587" y="5136244"/>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2"/>
          <p:cNvSpPr/>
          <p:nvPr/>
        </p:nvSpPr>
        <p:spPr>
          <a:xfrm>
            <a:off x="6890300" y="6098464"/>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2" descr="Old Key"/>
          <p:cNvSpPr/>
          <p:nvPr/>
        </p:nvSpPr>
        <p:spPr>
          <a:xfrm>
            <a:off x="7616009" y="54252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pen Chest 8">
  <p:cSld name="CUSTOM_5_1">
    <p:spTree>
      <p:nvGrpSpPr>
        <p:cNvPr id="1" name="Shape 2904"/>
        <p:cNvGrpSpPr/>
        <p:nvPr/>
      </p:nvGrpSpPr>
      <p:grpSpPr>
        <a:xfrm>
          <a:off x="0" y="0"/>
          <a:ext cx="0" cy="0"/>
          <a:chOff x="0" y="0"/>
          <a:chExt cx="0" cy="0"/>
        </a:xfrm>
      </p:grpSpPr>
      <p:sp>
        <p:nvSpPr>
          <p:cNvPr id="2905" name="Google Shape;2905;p1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2906" name="Google Shape;2906;p11"/>
          <p:cNvGrpSpPr/>
          <p:nvPr/>
        </p:nvGrpSpPr>
        <p:grpSpPr>
          <a:xfrm>
            <a:off x="3303529" y="1700710"/>
            <a:ext cx="2485911" cy="2030379"/>
            <a:chOff x="596783" y="1301960"/>
            <a:chExt cx="2485911" cy="2030379"/>
          </a:xfrm>
        </p:grpSpPr>
        <p:sp>
          <p:nvSpPr>
            <p:cNvPr id="2907" name="Google Shape;2907;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13" name="Google Shape;2913;p11"/>
            <p:cNvGrpSpPr/>
            <p:nvPr/>
          </p:nvGrpSpPr>
          <p:grpSpPr>
            <a:xfrm>
              <a:off x="867779" y="2238881"/>
              <a:ext cx="1997795" cy="817949"/>
              <a:chOff x="5534024" y="3386071"/>
              <a:chExt cx="1098233" cy="449645"/>
            </a:xfrm>
          </p:grpSpPr>
          <p:grpSp>
            <p:nvGrpSpPr>
              <p:cNvPr id="2914" name="Google Shape;2914;p11"/>
              <p:cNvGrpSpPr/>
              <p:nvPr/>
            </p:nvGrpSpPr>
            <p:grpSpPr>
              <a:xfrm>
                <a:off x="6525577" y="3388994"/>
                <a:ext cx="106679" cy="446722"/>
                <a:chOff x="6525577" y="3388994"/>
                <a:chExt cx="106679" cy="446722"/>
              </a:xfrm>
            </p:grpSpPr>
            <p:sp>
              <p:nvSpPr>
                <p:cNvPr id="2915" name="Google Shape;2915;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19" name="Google Shape;2919;p11"/>
              <p:cNvGrpSpPr/>
              <p:nvPr/>
            </p:nvGrpSpPr>
            <p:grpSpPr>
              <a:xfrm>
                <a:off x="5534024" y="3386071"/>
                <a:ext cx="932497" cy="449645"/>
                <a:chOff x="5534024" y="3386071"/>
                <a:chExt cx="932497" cy="449645"/>
              </a:xfrm>
            </p:grpSpPr>
            <p:sp>
              <p:nvSpPr>
                <p:cNvPr id="2920" name="Google Shape;2920;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6" name="Google Shape;2926;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7" name="Google Shape;2927;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933" name="Google Shape;2933;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35" name="Google Shape;2935;p11"/>
            <p:cNvGrpSpPr/>
            <p:nvPr/>
          </p:nvGrpSpPr>
          <p:grpSpPr>
            <a:xfrm>
              <a:off x="1628545" y="2176181"/>
              <a:ext cx="409116" cy="310295"/>
              <a:chOff x="2276500" y="656217"/>
              <a:chExt cx="409116" cy="310295"/>
            </a:xfrm>
          </p:grpSpPr>
          <p:sp>
            <p:nvSpPr>
              <p:cNvPr id="2936" name="Google Shape;2936;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38" name="Google Shape;2938;p11"/>
              <p:cNvGrpSpPr/>
              <p:nvPr/>
            </p:nvGrpSpPr>
            <p:grpSpPr>
              <a:xfrm>
                <a:off x="2437596" y="708043"/>
                <a:ext cx="86635" cy="166440"/>
                <a:chOff x="6047422" y="3347028"/>
                <a:chExt cx="47625" cy="91496"/>
              </a:xfrm>
            </p:grpSpPr>
            <p:sp>
              <p:nvSpPr>
                <p:cNvPr id="2939" name="Google Shape;2939;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0" name="Google Shape;2940;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41" name="Google Shape;2941;p11"/>
          <p:cNvGrpSpPr/>
          <p:nvPr/>
        </p:nvGrpSpPr>
        <p:grpSpPr>
          <a:xfrm>
            <a:off x="6384862" y="1700710"/>
            <a:ext cx="2485911" cy="2030379"/>
            <a:chOff x="596783" y="1301960"/>
            <a:chExt cx="2485911" cy="2030379"/>
          </a:xfrm>
        </p:grpSpPr>
        <p:sp>
          <p:nvSpPr>
            <p:cNvPr id="2942" name="Google Shape;2942;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48" name="Google Shape;2948;p11"/>
            <p:cNvGrpSpPr/>
            <p:nvPr/>
          </p:nvGrpSpPr>
          <p:grpSpPr>
            <a:xfrm>
              <a:off x="867779" y="2238881"/>
              <a:ext cx="1997795" cy="817949"/>
              <a:chOff x="5534024" y="3386071"/>
              <a:chExt cx="1098233" cy="449645"/>
            </a:xfrm>
          </p:grpSpPr>
          <p:grpSp>
            <p:nvGrpSpPr>
              <p:cNvPr id="2949" name="Google Shape;2949;p11"/>
              <p:cNvGrpSpPr/>
              <p:nvPr/>
            </p:nvGrpSpPr>
            <p:grpSpPr>
              <a:xfrm>
                <a:off x="6525577" y="3388994"/>
                <a:ext cx="106679" cy="446722"/>
                <a:chOff x="6525577" y="3388994"/>
                <a:chExt cx="106679" cy="446722"/>
              </a:xfrm>
            </p:grpSpPr>
            <p:sp>
              <p:nvSpPr>
                <p:cNvPr id="2950" name="Google Shape;2950;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4" name="Google Shape;2954;p11"/>
              <p:cNvGrpSpPr/>
              <p:nvPr/>
            </p:nvGrpSpPr>
            <p:grpSpPr>
              <a:xfrm>
                <a:off x="5534024" y="3386071"/>
                <a:ext cx="932497" cy="449645"/>
                <a:chOff x="5534024" y="3386071"/>
                <a:chExt cx="932497" cy="449645"/>
              </a:xfrm>
            </p:grpSpPr>
            <p:sp>
              <p:nvSpPr>
                <p:cNvPr id="2955" name="Google Shape;2955;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9" name="Google Shape;2959;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0" name="Google Shape;2960;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968" name="Google Shape;2968;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70" name="Google Shape;2970;p11"/>
            <p:cNvGrpSpPr/>
            <p:nvPr/>
          </p:nvGrpSpPr>
          <p:grpSpPr>
            <a:xfrm>
              <a:off x="1628545" y="2176181"/>
              <a:ext cx="409116" cy="310295"/>
              <a:chOff x="2276500" y="656217"/>
              <a:chExt cx="409116" cy="310295"/>
            </a:xfrm>
          </p:grpSpPr>
          <p:sp>
            <p:nvSpPr>
              <p:cNvPr id="2971" name="Google Shape;2971;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73" name="Google Shape;2973;p11"/>
              <p:cNvGrpSpPr/>
              <p:nvPr/>
            </p:nvGrpSpPr>
            <p:grpSpPr>
              <a:xfrm>
                <a:off x="2437596" y="708043"/>
                <a:ext cx="86635" cy="166440"/>
                <a:chOff x="6047422" y="3347028"/>
                <a:chExt cx="47625" cy="91496"/>
              </a:xfrm>
            </p:grpSpPr>
            <p:sp>
              <p:nvSpPr>
                <p:cNvPr id="2974" name="Google Shape;2974;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5" name="Google Shape;2975;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976" name="Google Shape;2976;p11"/>
          <p:cNvGrpSpPr/>
          <p:nvPr/>
        </p:nvGrpSpPr>
        <p:grpSpPr>
          <a:xfrm>
            <a:off x="9466196" y="1700710"/>
            <a:ext cx="2485911" cy="2030379"/>
            <a:chOff x="596783" y="1301960"/>
            <a:chExt cx="2485911" cy="2030379"/>
          </a:xfrm>
        </p:grpSpPr>
        <p:sp>
          <p:nvSpPr>
            <p:cNvPr id="2977" name="Google Shape;2977;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983" name="Google Shape;2983;p11"/>
            <p:cNvGrpSpPr/>
            <p:nvPr/>
          </p:nvGrpSpPr>
          <p:grpSpPr>
            <a:xfrm>
              <a:off x="867779" y="2238881"/>
              <a:ext cx="1997795" cy="817949"/>
              <a:chOff x="5534024" y="3386071"/>
              <a:chExt cx="1098233" cy="449645"/>
            </a:xfrm>
          </p:grpSpPr>
          <p:grpSp>
            <p:nvGrpSpPr>
              <p:cNvPr id="2984" name="Google Shape;2984;p11"/>
              <p:cNvGrpSpPr/>
              <p:nvPr/>
            </p:nvGrpSpPr>
            <p:grpSpPr>
              <a:xfrm>
                <a:off x="6525577" y="3388994"/>
                <a:ext cx="106679" cy="446722"/>
                <a:chOff x="6525577" y="3388994"/>
                <a:chExt cx="106679" cy="446722"/>
              </a:xfrm>
            </p:grpSpPr>
            <p:sp>
              <p:nvSpPr>
                <p:cNvPr id="2985" name="Google Shape;2985;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89" name="Google Shape;2989;p11"/>
              <p:cNvGrpSpPr/>
              <p:nvPr/>
            </p:nvGrpSpPr>
            <p:grpSpPr>
              <a:xfrm>
                <a:off x="5534024" y="3386071"/>
                <a:ext cx="932497" cy="449645"/>
                <a:chOff x="5534024" y="3386071"/>
                <a:chExt cx="932497" cy="449645"/>
              </a:xfrm>
            </p:grpSpPr>
            <p:sp>
              <p:nvSpPr>
                <p:cNvPr id="2990" name="Google Shape;2990;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3" name="Google Shape;2993;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4" name="Google Shape;2994;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003" name="Google Shape;3003;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05" name="Google Shape;3005;p11"/>
            <p:cNvGrpSpPr/>
            <p:nvPr/>
          </p:nvGrpSpPr>
          <p:grpSpPr>
            <a:xfrm>
              <a:off x="1628545" y="2176181"/>
              <a:ext cx="409116" cy="310295"/>
              <a:chOff x="2276500" y="656217"/>
              <a:chExt cx="409116" cy="310295"/>
            </a:xfrm>
          </p:grpSpPr>
          <p:sp>
            <p:nvSpPr>
              <p:cNvPr id="3006" name="Google Shape;3006;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08" name="Google Shape;3008;p11"/>
              <p:cNvGrpSpPr/>
              <p:nvPr/>
            </p:nvGrpSpPr>
            <p:grpSpPr>
              <a:xfrm>
                <a:off x="2437596" y="708043"/>
                <a:ext cx="86635" cy="166440"/>
                <a:chOff x="6047422" y="3347028"/>
                <a:chExt cx="47625" cy="91496"/>
              </a:xfrm>
            </p:grpSpPr>
            <p:sp>
              <p:nvSpPr>
                <p:cNvPr id="3009" name="Google Shape;3009;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11" name="Google Shape;3011;p11"/>
          <p:cNvGrpSpPr/>
          <p:nvPr/>
        </p:nvGrpSpPr>
        <p:grpSpPr>
          <a:xfrm>
            <a:off x="3303529" y="4412460"/>
            <a:ext cx="2485911" cy="2030379"/>
            <a:chOff x="596783" y="1301960"/>
            <a:chExt cx="2485911" cy="2030379"/>
          </a:xfrm>
        </p:grpSpPr>
        <p:sp>
          <p:nvSpPr>
            <p:cNvPr id="3012" name="Google Shape;3012;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18" name="Google Shape;3018;p11"/>
            <p:cNvGrpSpPr/>
            <p:nvPr/>
          </p:nvGrpSpPr>
          <p:grpSpPr>
            <a:xfrm>
              <a:off x="867779" y="2238881"/>
              <a:ext cx="1997795" cy="817949"/>
              <a:chOff x="5534024" y="3386071"/>
              <a:chExt cx="1098233" cy="449645"/>
            </a:xfrm>
          </p:grpSpPr>
          <p:grpSp>
            <p:nvGrpSpPr>
              <p:cNvPr id="3019" name="Google Shape;3019;p11"/>
              <p:cNvGrpSpPr/>
              <p:nvPr/>
            </p:nvGrpSpPr>
            <p:grpSpPr>
              <a:xfrm>
                <a:off x="6525577" y="3388994"/>
                <a:ext cx="106679" cy="446722"/>
                <a:chOff x="6525577" y="3388994"/>
                <a:chExt cx="106679" cy="446722"/>
              </a:xfrm>
            </p:grpSpPr>
            <p:sp>
              <p:nvSpPr>
                <p:cNvPr id="3020" name="Google Shape;3020;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4" name="Google Shape;3024;p11"/>
              <p:cNvGrpSpPr/>
              <p:nvPr/>
            </p:nvGrpSpPr>
            <p:grpSpPr>
              <a:xfrm>
                <a:off x="5534024" y="3386071"/>
                <a:ext cx="932497" cy="449645"/>
                <a:chOff x="5534024" y="3386071"/>
                <a:chExt cx="932497" cy="449645"/>
              </a:xfrm>
            </p:grpSpPr>
            <p:sp>
              <p:nvSpPr>
                <p:cNvPr id="3025" name="Google Shape;3025;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038" name="Google Shape;3038;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40" name="Google Shape;3040;p11"/>
            <p:cNvGrpSpPr/>
            <p:nvPr/>
          </p:nvGrpSpPr>
          <p:grpSpPr>
            <a:xfrm>
              <a:off x="1628545" y="2176181"/>
              <a:ext cx="409116" cy="310295"/>
              <a:chOff x="2276500" y="656217"/>
              <a:chExt cx="409116" cy="310295"/>
            </a:xfrm>
          </p:grpSpPr>
          <p:sp>
            <p:nvSpPr>
              <p:cNvPr id="3041" name="Google Shape;3041;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2" name="Google Shape;3042;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43" name="Google Shape;3043;p11"/>
              <p:cNvGrpSpPr/>
              <p:nvPr/>
            </p:nvGrpSpPr>
            <p:grpSpPr>
              <a:xfrm>
                <a:off x="2437596" y="708043"/>
                <a:ext cx="86635" cy="166440"/>
                <a:chOff x="6047422" y="3347028"/>
                <a:chExt cx="47625" cy="91496"/>
              </a:xfrm>
            </p:grpSpPr>
            <p:sp>
              <p:nvSpPr>
                <p:cNvPr id="3044" name="Google Shape;3044;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46" name="Google Shape;3046;p11"/>
          <p:cNvGrpSpPr/>
          <p:nvPr/>
        </p:nvGrpSpPr>
        <p:grpSpPr>
          <a:xfrm>
            <a:off x="6384862" y="4412460"/>
            <a:ext cx="2485911" cy="2030379"/>
            <a:chOff x="596783" y="1301960"/>
            <a:chExt cx="2485911" cy="2030379"/>
          </a:xfrm>
        </p:grpSpPr>
        <p:sp>
          <p:nvSpPr>
            <p:cNvPr id="3047" name="Google Shape;3047;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53" name="Google Shape;3053;p11"/>
            <p:cNvGrpSpPr/>
            <p:nvPr/>
          </p:nvGrpSpPr>
          <p:grpSpPr>
            <a:xfrm>
              <a:off x="867779" y="2238881"/>
              <a:ext cx="1997795" cy="817949"/>
              <a:chOff x="5534024" y="3386071"/>
              <a:chExt cx="1098233" cy="449645"/>
            </a:xfrm>
          </p:grpSpPr>
          <p:grpSp>
            <p:nvGrpSpPr>
              <p:cNvPr id="3054" name="Google Shape;3054;p11"/>
              <p:cNvGrpSpPr/>
              <p:nvPr/>
            </p:nvGrpSpPr>
            <p:grpSpPr>
              <a:xfrm>
                <a:off x="6525577" y="3388994"/>
                <a:ext cx="106679" cy="446722"/>
                <a:chOff x="6525577" y="3388994"/>
                <a:chExt cx="106679" cy="446722"/>
              </a:xfrm>
            </p:grpSpPr>
            <p:sp>
              <p:nvSpPr>
                <p:cNvPr id="3055" name="Google Shape;3055;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59" name="Google Shape;3059;p11"/>
              <p:cNvGrpSpPr/>
              <p:nvPr/>
            </p:nvGrpSpPr>
            <p:grpSpPr>
              <a:xfrm>
                <a:off x="5534024" y="3386071"/>
                <a:ext cx="932497" cy="449645"/>
                <a:chOff x="5534024" y="3386071"/>
                <a:chExt cx="932497" cy="449645"/>
              </a:xfrm>
            </p:grpSpPr>
            <p:sp>
              <p:nvSpPr>
                <p:cNvPr id="3060" name="Google Shape;3060;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073" name="Google Shape;3073;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75" name="Google Shape;3075;p11"/>
            <p:cNvGrpSpPr/>
            <p:nvPr/>
          </p:nvGrpSpPr>
          <p:grpSpPr>
            <a:xfrm>
              <a:off x="1628545" y="2176181"/>
              <a:ext cx="409116" cy="310295"/>
              <a:chOff x="2276500" y="656217"/>
              <a:chExt cx="409116" cy="310295"/>
            </a:xfrm>
          </p:grpSpPr>
          <p:sp>
            <p:nvSpPr>
              <p:cNvPr id="3076" name="Google Shape;3076;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78" name="Google Shape;3078;p11"/>
              <p:cNvGrpSpPr/>
              <p:nvPr/>
            </p:nvGrpSpPr>
            <p:grpSpPr>
              <a:xfrm>
                <a:off x="2437596" y="708043"/>
                <a:ext cx="86635" cy="166440"/>
                <a:chOff x="6047422" y="3347028"/>
                <a:chExt cx="47625" cy="91496"/>
              </a:xfrm>
            </p:grpSpPr>
            <p:sp>
              <p:nvSpPr>
                <p:cNvPr id="3079" name="Google Shape;3079;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081" name="Google Shape;3081;p11"/>
          <p:cNvGrpSpPr/>
          <p:nvPr/>
        </p:nvGrpSpPr>
        <p:grpSpPr>
          <a:xfrm>
            <a:off x="222196" y="4412460"/>
            <a:ext cx="2485911" cy="2030379"/>
            <a:chOff x="596783" y="1301960"/>
            <a:chExt cx="2485911" cy="2030379"/>
          </a:xfrm>
        </p:grpSpPr>
        <p:sp>
          <p:nvSpPr>
            <p:cNvPr id="3082" name="Google Shape;3082;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88" name="Google Shape;3088;p11"/>
            <p:cNvGrpSpPr/>
            <p:nvPr/>
          </p:nvGrpSpPr>
          <p:grpSpPr>
            <a:xfrm>
              <a:off x="867779" y="2238881"/>
              <a:ext cx="1997795" cy="817949"/>
              <a:chOff x="5534024" y="3386071"/>
              <a:chExt cx="1098233" cy="449645"/>
            </a:xfrm>
          </p:grpSpPr>
          <p:grpSp>
            <p:nvGrpSpPr>
              <p:cNvPr id="3089" name="Google Shape;3089;p11"/>
              <p:cNvGrpSpPr/>
              <p:nvPr/>
            </p:nvGrpSpPr>
            <p:grpSpPr>
              <a:xfrm>
                <a:off x="6525577" y="3388994"/>
                <a:ext cx="106679" cy="446722"/>
                <a:chOff x="6525577" y="3388994"/>
                <a:chExt cx="106679" cy="446722"/>
              </a:xfrm>
            </p:grpSpPr>
            <p:sp>
              <p:nvSpPr>
                <p:cNvPr id="3090" name="Google Shape;3090;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4" name="Google Shape;3094;p11"/>
              <p:cNvGrpSpPr/>
              <p:nvPr/>
            </p:nvGrpSpPr>
            <p:grpSpPr>
              <a:xfrm>
                <a:off x="5534024" y="3386071"/>
                <a:ext cx="932497" cy="449645"/>
                <a:chOff x="5534024" y="3386071"/>
                <a:chExt cx="932497" cy="449645"/>
              </a:xfrm>
            </p:grpSpPr>
            <p:sp>
              <p:nvSpPr>
                <p:cNvPr id="3095" name="Google Shape;3095;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4" name="Google Shape;3104;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5" name="Google Shape;3105;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108" name="Google Shape;3108;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0" name="Google Shape;3110;p11"/>
            <p:cNvGrpSpPr/>
            <p:nvPr/>
          </p:nvGrpSpPr>
          <p:grpSpPr>
            <a:xfrm>
              <a:off x="1628545" y="2176181"/>
              <a:ext cx="409116" cy="310295"/>
              <a:chOff x="2276500" y="656217"/>
              <a:chExt cx="409116" cy="310295"/>
            </a:xfrm>
          </p:grpSpPr>
          <p:sp>
            <p:nvSpPr>
              <p:cNvPr id="3111" name="Google Shape;3111;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13" name="Google Shape;3113;p11"/>
              <p:cNvGrpSpPr/>
              <p:nvPr/>
            </p:nvGrpSpPr>
            <p:grpSpPr>
              <a:xfrm>
                <a:off x="2437596" y="708043"/>
                <a:ext cx="86635" cy="166440"/>
                <a:chOff x="6047422" y="3347028"/>
                <a:chExt cx="47625" cy="91496"/>
              </a:xfrm>
            </p:grpSpPr>
            <p:sp>
              <p:nvSpPr>
                <p:cNvPr id="3114" name="Google Shape;3114;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116" name="Google Shape;3116;p11"/>
          <p:cNvGrpSpPr/>
          <p:nvPr/>
        </p:nvGrpSpPr>
        <p:grpSpPr>
          <a:xfrm>
            <a:off x="222196" y="1700710"/>
            <a:ext cx="2485911" cy="2030379"/>
            <a:chOff x="596783" y="1301960"/>
            <a:chExt cx="2485911" cy="2030379"/>
          </a:xfrm>
        </p:grpSpPr>
        <p:sp>
          <p:nvSpPr>
            <p:cNvPr id="3117" name="Google Shape;3117;p11"/>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11"/>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11"/>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11"/>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11"/>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2" name="Google Shape;3122;p11"/>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23" name="Google Shape;3123;p11"/>
            <p:cNvGrpSpPr/>
            <p:nvPr/>
          </p:nvGrpSpPr>
          <p:grpSpPr>
            <a:xfrm>
              <a:off x="867779" y="2238881"/>
              <a:ext cx="1997795" cy="817949"/>
              <a:chOff x="5534024" y="3386071"/>
              <a:chExt cx="1098233" cy="449645"/>
            </a:xfrm>
          </p:grpSpPr>
          <p:grpSp>
            <p:nvGrpSpPr>
              <p:cNvPr id="3124" name="Google Shape;3124;p11"/>
              <p:cNvGrpSpPr/>
              <p:nvPr/>
            </p:nvGrpSpPr>
            <p:grpSpPr>
              <a:xfrm>
                <a:off x="6525577" y="3388994"/>
                <a:ext cx="106679" cy="446722"/>
                <a:chOff x="6525577" y="3388994"/>
                <a:chExt cx="106679" cy="446722"/>
              </a:xfrm>
            </p:grpSpPr>
            <p:sp>
              <p:nvSpPr>
                <p:cNvPr id="3125" name="Google Shape;3125;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9" name="Google Shape;3129;p11"/>
              <p:cNvGrpSpPr/>
              <p:nvPr/>
            </p:nvGrpSpPr>
            <p:grpSpPr>
              <a:xfrm>
                <a:off x="5534024" y="3386071"/>
                <a:ext cx="932497" cy="449645"/>
                <a:chOff x="5534024" y="3386071"/>
                <a:chExt cx="932497" cy="449645"/>
              </a:xfrm>
            </p:grpSpPr>
            <p:sp>
              <p:nvSpPr>
                <p:cNvPr id="3130" name="Google Shape;3130;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7" name="Google Shape;3137;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8" name="Google Shape;3138;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143" name="Google Shape;3143;p11"/>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11"/>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45" name="Google Shape;3145;p11"/>
            <p:cNvGrpSpPr/>
            <p:nvPr/>
          </p:nvGrpSpPr>
          <p:grpSpPr>
            <a:xfrm>
              <a:off x="1628545" y="2176181"/>
              <a:ext cx="409116" cy="310295"/>
              <a:chOff x="2276500" y="656217"/>
              <a:chExt cx="409116" cy="310295"/>
            </a:xfrm>
          </p:grpSpPr>
          <p:sp>
            <p:nvSpPr>
              <p:cNvPr id="3146" name="Google Shape;3146;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48" name="Google Shape;3148;p11"/>
              <p:cNvGrpSpPr/>
              <p:nvPr/>
            </p:nvGrpSpPr>
            <p:grpSpPr>
              <a:xfrm>
                <a:off x="2437596" y="708043"/>
                <a:ext cx="86635" cy="166440"/>
                <a:chOff x="6047422" y="3347028"/>
                <a:chExt cx="47625" cy="91496"/>
              </a:xfrm>
            </p:grpSpPr>
            <p:sp>
              <p:nvSpPr>
                <p:cNvPr id="3149" name="Google Shape;3149;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0" name="Google Shape;3150;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151" name="Google Shape;3151;p11"/>
          <p:cNvGrpSpPr/>
          <p:nvPr/>
        </p:nvGrpSpPr>
        <p:grpSpPr>
          <a:xfrm>
            <a:off x="9466170" y="3786561"/>
            <a:ext cx="2485911" cy="2680400"/>
            <a:chOff x="433020" y="348998"/>
            <a:chExt cx="2485911" cy="2680400"/>
          </a:xfrm>
        </p:grpSpPr>
        <p:sp>
          <p:nvSpPr>
            <p:cNvPr id="3152" name="Google Shape;3152;p11"/>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11"/>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11"/>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55" name="Google Shape;3155;p11"/>
            <p:cNvGrpSpPr/>
            <p:nvPr/>
          </p:nvGrpSpPr>
          <p:grpSpPr>
            <a:xfrm>
              <a:off x="680191" y="865627"/>
              <a:ext cx="1994448" cy="695456"/>
              <a:chOff x="9219899" y="3149713"/>
              <a:chExt cx="1994448" cy="492288"/>
            </a:xfrm>
          </p:grpSpPr>
          <p:sp>
            <p:nvSpPr>
              <p:cNvPr id="3156" name="Google Shape;3156;p11"/>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11"/>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58" name="Google Shape;3158;p11"/>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11"/>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11"/>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11"/>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11"/>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11"/>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64" name="Google Shape;3164;p11"/>
            <p:cNvGrpSpPr/>
            <p:nvPr/>
          </p:nvGrpSpPr>
          <p:grpSpPr>
            <a:xfrm>
              <a:off x="1482949" y="716615"/>
              <a:ext cx="409116" cy="310295"/>
              <a:chOff x="2276500" y="656217"/>
              <a:chExt cx="409116" cy="310295"/>
            </a:xfrm>
          </p:grpSpPr>
          <p:sp>
            <p:nvSpPr>
              <p:cNvPr id="3165" name="Google Shape;3165;p11"/>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11"/>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67" name="Google Shape;3167;p11"/>
              <p:cNvGrpSpPr/>
              <p:nvPr/>
            </p:nvGrpSpPr>
            <p:grpSpPr>
              <a:xfrm>
                <a:off x="2437596" y="708043"/>
                <a:ext cx="86635" cy="166440"/>
                <a:chOff x="6047422" y="3347028"/>
                <a:chExt cx="47625" cy="91496"/>
              </a:xfrm>
            </p:grpSpPr>
            <p:sp>
              <p:nvSpPr>
                <p:cNvPr id="3168" name="Google Shape;3168;p11"/>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11"/>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170" name="Google Shape;3170;p11"/>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171" name="Google Shape;3171;p11"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3172" name="Google Shape;3172;p11"/>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11"/>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11"/>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75" name="Google Shape;3175;p11"/>
            <p:cNvGrpSpPr/>
            <p:nvPr/>
          </p:nvGrpSpPr>
          <p:grpSpPr>
            <a:xfrm>
              <a:off x="704016" y="1935940"/>
              <a:ext cx="1997795" cy="817949"/>
              <a:chOff x="5534024" y="3386071"/>
              <a:chExt cx="1098233" cy="449645"/>
            </a:xfrm>
          </p:grpSpPr>
          <p:grpSp>
            <p:nvGrpSpPr>
              <p:cNvPr id="3176" name="Google Shape;3176;p11"/>
              <p:cNvGrpSpPr/>
              <p:nvPr/>
            </p:nvGrpSpPr>
            <p:grpSpPr>
              <a:xfrm>
                <a:off x="6525577" y="3388994"/>
                <a:ext cx="106679" cy="446722"/>
                <a:chOff x="6525577" y="3388994"/>
                <a:chExt cx="106679" cy="446722"/>
              </a:xfrm>
            </p:grpSpPr>
            <p:sp>
              <p:nvSpPr>
                <p:cNvPr id="3177" name="Google Shape;3177;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81" name="Google Shape;3181;p11"/>
              <p:cNvGrpSpPr/>
              <p:nvPr/>
            </p:nvGrpSpPr>
            <p:grpSpPr>
              <a:xfrm>
                <a:off x="5534024" y="3386071"/>
                <a:ext cx="932497" cy="449645"/>
                <a:chOff x="5534024" y="3386071"/>
                <a:chExt cx="932497" cy="449645"/>
              </a:xfrm>
            </p:grpSpPr>
            <p:sp>
              <p:nvSpPr>
                <p:cNvPr id="3182" name="Google Shape;3182;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1" name="Google Shape;3191;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2" name="Google Shape;3192;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195" name="Google Shape;3195;p11"/>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6" name="Google Shape;3196;p11"/>
            <p:cNvGrpSpPr/>
            <p:nvPr/>
          </p:nvGrpSpPr>
          <p:grpSpPr>
            <a:xfrm>
              <a:off x="710071" y="1941996"/>
              <a:ext cx="1997795" cy="817949"/>
              <a:chOff x="5534024" y="3386071"/>
              <a:chExt cx="1098233" cy="449645"/>
            </a:xfrm>
          </p:grpSpPr>
          <p:grpSp>
            <p:nvGrpSpPr>
              <p:cNvPr id="3197" name="Google Shape;3197;p11"/>
              <p:cNvGrpSpPr/>
              <p:nvPr/>
            </p:nvGrpSpPr>
            <p:grpSpPr>
              <a:xfrm>
                <a:off x="6525577" y="3388994"/>
                <a:ext cx="106679" cy="446722"/>
                <a:chOff x="6525577" y="3388994"/>
                <a:chExt cx="106679" cy="446722"/>
              </a:xfrm>
            </p:grpSpPr>
            <p:sp>
              <p:nvSpPr>
                <p:cNvPr id="3198" name="Google Shape;3198;p11"/>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11"/>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11"/>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11"/>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02" name="Google Shape;3202;p11"/>
              <p:cNvGrpSpPr/>
              <p:nvPr/>
            </p:nvGrpSpPr>
            <p:grpSpPr>
              <a:xfrm>
                <a:off x="5534024" y="3386071"/>
                <a:ext cx="932497" cy="449645"/>
                <a:chOff x="5534024" y="3386071"/>
                <a:chExt cx="932497" cy="449645"/>
              </a:xfrm>
            </p:grpSpPr>
            <p:sp>
              <p:nvSpPr>
                <p:cNvPr id="3203" name="Google Shape;3203;p11"/>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11"/>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11"/>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11"/>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11"/>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11"/>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11"/>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11"/>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11"/>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11"/>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11"/>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4" name="Google Shape;3214;p11"/>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5" name="Google Shape;3215;p11"/>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3216" name="Google Shape;3216;p11">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1">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1">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1">
            <a:hlinkClick r:id="rId6"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1">
            <a:hlinkClick r:id="rId7"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1">
            <a:hlinkClick r:id="rId8"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1">
            <a:hlinkClick r:id="rId9"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1"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3224" name="Google Shape;3224;p11">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e End">
  <p:cSld name="CUSTOM_10">
    <p:spTree>
      <p:nvGrpSpPr>
        <p:cNvPr id="1" name="Shape 3225"/>
        <p:cNvGrpSpPr/>
        <p:nvPr/>
      </p:nvGrpSpPr>
      <p:grpSpPr>
        <a:xfrm>
          <a:off x="0" y="0"/>
          <a:ext cx="0" cy="0"/>
          <a:chOff x="0" y="0"/>
          <a:chExt cx="0" cy="0"/>
        </a:xfrm>
      </p:grpSpPr>
      <p:pic>
        <p:nvPicPr>
          <p:cNvPr id="3226" name="Google Shape;3226;p12" descr="A picture containing cake, sitting, table, white&#10;&#10;Description automatically generated"/>
          <p:cNvPicPr preferRelativeResize="0"/>
          <p:nvPr/>
        </p:nvPicPr>
        <p:blipFill rotWithShape="1">
          <a:blip r:embed="rId2">
            <a:alphaModFix/>
          </a:blip>
          <a:srcRect/>
          <a:stretch/>
        </p:blipFill>
        <p:spPr>
          <a:xfrm rot="6569581" flipH="1">
            <a:off x="7337028" y="62669"/>
            <a:ext cx="3618175" cy="5146557"/>
          </a:xfrm>
          <a:prstGeom prst="rect">
            <a:avLst/>
          </a:prstGeom>
          <a:noFill/>
          <a:ln>
            <a:noFill/>
          </a:ln>
          <a:effectLst>
            <a:outerShdw blurRad="63500" sx="102000" sy="102000" algn="ctr" rotWithShape="0">
              <a:srgbClr val="000000">
                <a:alpha val="40000"/>
              </a:srgbClr>
            </a:outerShdw>
          </a:effectLst>
        </p:spPr>
      </p:pic>
      <p:sp>
        <p:nvSpPr>
          <p:cNvPr id="3227" name="Google Shape;3227;p1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3228" name="Google Shape;3228;p12"/>
          <p:cNvGrpSpPr/>
          <p:nvPr/>
        </p:nvGrpSpPr>
        <p:grpSpPr>
          <a:xfrm>
            <a:off x="852764" y="534672"/>
            <a:ext cx="5556756" cy="5991498"/>
            <a:chOff x="4489670" y="750911"/>
            <a:chExt cx="2485911" cy="2680400"/>
          </a:xfrm>
        </p:grpSpPr>
        <p:sp>
          <p:nvSpPr>
            <p:cNvPr id="3229" name="Google Shape;3229;p12"/>
            <p:cNvSpPr/>
            <p:nvPr/>
          </p:nvSpPr>
          <p:spPr>
            <a:xfrm>
              <a:off x="4700212" y="2011541"/>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12"/>
            <p:cNvSpPr/>
            <p:nvPr/>
          </p:nvSpPr>
          <p:spPr>
            <a:xfrm>
              <a:off x="4691712" y="2008966"/>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31" name="Google Shape;3231;p12"/>
            <p:cNvGrpSpPr/>
            <p:nvPr/>
          </p:nvGrpSpPr>
          <p:grpSpPr>
            <a:xfrm>
              <a:off x="4736841" y="1267539"/>
              <a:ext cx="1994448" cy="695456"/>
              <a:chOff x="9219899" y="3149713"/>
              <a:chExt cx="1994448" cy="492288"/>
            </a:xfrm>
          </p:grpSpPr>
          <p:sp>
            <p:nvSpPr>
              <p:cNvPr id="3232" name="Google Shape;3232;p12"/>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12"/>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34" name="Google Shape;3234;p12"/>
            <p:cNvSpPr/>
            <p:nvPr/>
          </p:nvSpPr>
          <p:spPr>
            <a:xfrm>
              <a:off x="5046906" y="1242084"/>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12"/>
            <p:cNvSpPr/>
            <p:nvPr/>
          </p:nvSpPr>
          <p:spPr>
            <a:xfrm>
              <a:off x="4717382" y="1228916"/>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12"/>
            <p:cNvSpPr/>
            <p:nvPr/>
          </p:nvSpPr>
          <p:spPr>
            <a:xfrm>
              <a:off x="4715445" y="1272757"/>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12"/>
            <p:cNvSpPr/>
            <p:nvPr/>
          </p:nvSpPr>
          <p:spPr>
            <a:xfrm>
              <a:off x="4792809" y="750911"/>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12"/>
            <p:cNvSpPr/>
            <p:nvPr/>
          </p:nvSpPr>
          <p:spPr>
            <a:xfrm>
              <a:off x="4877584" y="978497"/>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12"/>
            <p:cNvSpPr/>
            <p:nvPr/>
          </p:nvSpPr>
          <p:spPr>
            <a:xfrm>
              <a:off x="4669940" y="758794"/>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40" name="Google Shape;3240;p12"/>
            <p:cNvGrpSpPr/>
            <p:nvPr/>
          </p:nvGrpSpPr>
          <p:grpSpPr>
            <a:xfrm>
              <a:off x="5539599" y="1118528"/>
              <a:ext cx="409116" cy="310295"/>
              <a:chOff x="2276500" y="656217"/>
              <a:chExt cx="409116" cy="310295"/>
            </a:xfrm>
          </p:grpSpPr>
          <p:sp>
            <p:nvSpPr>
              <p:cNvPr id="3241" name="Google Shape;3241;p12"/>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2" name="Google Shape;3242;p12"/>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43" name="Google Shape;3243;p12"/>
              <p:cNvGrpSpPr/>
              <p:nvPr/>
            </p:nvGrpSpPr>
            <p:grpSpPr>
              <a:xfrm>
                <a:off x="2437596" y="708043"/>
                <a:ext cx="86635" cy="166440"/>
                <a:chOff x="6047422" y="3347028"/>
                <a:chExt cx="47625" cy="91496"/>
              </a:xfrm>
            </p:grpSpPr>
            <p:sp>
              <p:nvSpPr>
                <p:cNvPr id="3244" name="Google Shape;3244;p12"/>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12"/>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46" name="Google Shape;3246;p12"/>
            <p:cNvSpPr/>
            <p:nvPr/>
          </p:nvSpPr>
          <p:spPr>
            <a:xfrm>
              <a:off x="5017254" y="2006241"/>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12"/>
            <p:cNvSpPr/>
            <p:nvPr/>
          </p:nvSpPr>
          <p:spPr>
            <a:xfrm>
              <a:off x="4914684" y="2165591"/>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48" name="Google Shape;3248;p12"/>
            <p:cNvGrpSpPr/>
            <p:nvPr/>
          </p:nvGrpSpPr>
          <p:grpSpPr>
            <a:xfrm>
              <a:off x="4678227" y="1691611"/>
              <a:ext cx="2108780" cy="798888"/>
              <a:chOff x="4678227" y="1691611"/>
              <a:chExt cx="2108780" cy="798888"/>
            </a:xfrm>
          </p:grpSpPr>
          <p:sp>
            <p:nvSpPr>
              <p:cNvPr id="3249" name="Google Shape;3249;p12"/>
              <p:cNvSpPr/>
              <p:nvPr/>
            </p:nvSpPr>
            <p:spPr>
              <a:xfrm>
                <a:off x="4678227" y="207428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12"/>
              <p:cNvSpPr/>
              <p:nvPr/>
            </p:nvSpPr>
            <p:spPr>
              <a:xfrm>
                <a:off x="4995269" y="2068982"/>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12"/>
              <p:cNvSpPr/>
              <p:nvPr/>
            </p:nvSpPr>
            <p:spPr>
              <a:xfrm>
                <a:off x="5791937" y="1904130"/>
                <a:ext cx="370021" cy="370020"/>
              </a:xfrm>
              <a:custGeom>
                <a:avLst/>
                <a:gdLst/>
                <a:ahLst/>
                <a:cxnLst/>
                <a:rect l="l" t="t" r="r" b="b"/>
                <a:pathLst>
                  <a:path w="355789" h="355788" extrusionOk="0">
                    <a:moveTo>
                      <a:pt x="34" y="181639"/>
                    </a:moveTo>
                    <a:cubicBezTo>
                      <a:pt x="-1839" y="84284"/>
                      <a:pt x="74922" y="1906"/>
                      <a:pt x="174150" y="34"/>
                    </a:cubicBezTo>
                    <a:cubicBezTo>
                      <a:pt x="271506" y="-1839"/>
                      <a:pt x="353883" y="74922"/>
                      <a:pt x="355756" y="174150"/>
                    </a:cubicBezTo>
                    <a:cubicBezTo>
                      <a:pt x="357628" y="271506"/>
                      <a:pt x="280867" y="353883"/>
                      <a:pt x="181639" y="355756"/>
                    </a:cubicBezTo>
                    <a:cubicBezTo>
                      <a:pt x="84284" y="357628"/>
                      <a:pt x="1906" y="278995"/>
                      <a:pt x="34" y="181639"/>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12"/>
              <p:cNvSpPr/>
              <p:nvPr/>
            </p:nvSpPr>
            <p:spPr>
              <a:xfrm>
                <a:off x="5842609" y="1952853"/>
                <a:ext cx="270741" cy="270741"/>
              </a:xfrm>
              <a:custGeom>
                <a:avLst/>
                <a:gdLst/>
                <a:ahLst/>
                <a:cxnLst/>
                <a:rect l="l" t="t" r="r" b="b"/>
                <a:pathLst>
                  <a:path w="260328" h="260328" extrusionOk="0">
                    <a:moveTo>
                      <a:pt x="260284" y="127357"/>
                    </a:moveTo>
                    <a:cubicBezTo>
                      <a:pt x="258412" y="54340"/>
                      <a:pt x="198501" y="-1827"/>
                      <a:pt x="127356" y="45"/>
                    </a:cubicBezTo>
                    <a:cubicBezTo>
                      <a:pt x="54340" y="1918"/>
                      <a:pt x="-1827" y="61829"/>
                      <a:pt x="45" y="132973"/>
                    </a:cubicBezTo>
                    <a:cubicBezTo>
                      <a:pt x="1918" y="204118"/>
                      <a:pt x="61829" y="262157"/>
                      <a:pt x="132973" y="260284"/>
                    </a:cubicBezTo>
                    <a:cubicBezTo>
                      <a:pt x="204118" y="260284"/>
                      <a:pt x="262157" y="200373"/>
                      <a:pt x="260284" y="127357"/>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12"/>
              <p:cNvSpPr/>
              <p:nvPr/>
            </p:nvSpPr>
            <p:spPr>
              <a:xfrm>
                <a:off x="5826022" y="1954849"/>
                <a:ext cx="242479" cy="292502"/>
              </a:xfrm>
              <a:custGeom>
                <a:avLst/>
                <a:gdLst/>
                <a:ahLst/>
                <a:cxnLst/>
                <a:rect l="l" t="t" r="r" b="b"/>
                <a:pathLst>
                  <a:path w="233153" h="281252" extrusionOk="0">
                    <a:moveTo>
                      <a:pt x="55293" y="0"/>
                    </a:moveTo>
                    <a:lnTo>
                      <a:pt x="233154" y="258367"/>
                    </a:lnTo>
                    <a:cubicBezTo>
                      <a:pt x="233154" y="258367"/>
                      <a:pt x="90865" y="329511"/>
                      <a:pt x="23465" y="220922"/>
                    </a:cubicBezTo>
                    <a:cubicBezTo>
                      <a:pt x="-43935" y="112333"/>
                      <a:pt x="55293" y="0"/>
                      <a:pt x="55293"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12"/>
              <p:cNvSpPr/>
              <p:nvPr/>
            </p:nvSpPr>
            <p:spPr>
              <a:xfrm>
                <a:off x="5838757" y="1989938"/>
                <a:ext cx="13629" cy="17523"/>
              </a:xfrm>
              <a:custGeom>
                <a:avLst/>
                <a:gdLst/>
                <a:ahLst/>
                <a:cxnLst/>
                <a:rect l="l" t="t" r="r" b="b"/>
                <a:pathLst>
                  <a:path w="13105" h="16849" extrusionOk="0">
                    <a:moveTo>
                      <a:pt x="13106" y="0"/>
                    </a:moveTo>
                    <a:lnTo>
                      <a:pt x="0" y="1685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12"/>
              <p:cNvSpPr/>
              <p:nvPr/>
            </p:nvSpPr>
            <p:spPr>
              <a:xfrm>
                <a:off x="6096077" y="2134194"/>
                <a:ext cx="35047" cy="58413"/>
              </a:xfrm>
              <a:custGeom>
                <a:avLst/>
                <a:gdLst/>
                <a:ahLst/>
                <a:cxnLst/>
                <a:rect l="l" t="t" r="r" b="b"/>
                <a:pathLst>
                  <a:path w="33699" h="56166" extrusionOk="0">
                    <a:moveTo>
                      <a:pt x="33700" y="0"/>
                    </a:moveTo>
                    <a:cubicBezTo>
                      <a:pt x="33700" y="0"/>
                      <a:pt x="29956" y="33700"/>
                      <a:pt x="0" y="56167"/>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12"/>
              <p:cNvSpPr/>
              <p:nvPr/>
            </p:nvSpPr>
            <p:spPr>
              <a:xfrm>
                <a:off x="4869022" y="1926675"/>
                <a:ext cx="369768" cy="369768"/>
              </a:xfrm>
              <a:custGeom>
                <a:avLst/>
                <a:gdLst/>
                <a:ahLst/>
                <a:cxnLst/>
                <a:rect l="l" t="t" r="r" b="b"/>
                <a:pathLst>
                  <a:path w="355546" h="355546" extrusionOk="0">
                    <a:moveTo>
                      <a:pt x="332232" y="264832"/>
                    </a:moveTo>
                    <a:cubicBezTo>
                      <a:pt x="283554" y="350954"/>
                      <a:pt x="174965" y="380910"/>
                      <a:pt x="90715" y="332232"/>
                    </a:cubicBezTo>
                    <a:cubicBezTo>
                      <a:pt x="4593" y="283554"/>
                      <a:pt x="-25363" y="174965"/>
                      <a:pt x="23315" y="90715"/>
                    </a:cubicBezTo>
                    <a:cubicBezTo>
                      <a:pt x="71993" y="4593"/>
                      <a:pt x="180582" y="-25363"/>
                      <a:pt x="264832" y="23315"/>
                    </a:cubicBezTo>
                    <a:cubicBezTo>
                      <a:pt x="350954" y="70121"/>
                      <a:pt x="380910" y="178710"/>
                      <a:pt x="332232" y="26483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12"/>
              <p:cNvSpPr/>
              <p:nvPr/>
            </p:nvSpPr>
            <p:spPr>
              <a:xfrm>
                <a:off x="4918618" y="1974320"/>
                <a:ext cx="272707" cy="272641"/>
              </a:xfrm>
              <a:custGeom>
                <a:avLst/>
                <a:gdLst/>
                <a:ahLst/>
                <a:cxnLst/>
                <a:rect l="l" t="t" r="r" b="b"/>
                <a:pathLst>
                  <a:path w="262218" h="262155" extrusionOk="0">
                    <a:moveTo>
                      <a:pt x="16872" y="67422"/>
                    </a:moveTo>
                    <a:cubicBezTo>
                      <a:pt x="-18700" y="131078"/>
                      <a:pt x="3767" y="209711"/>
                      <a:pt x="67422" y="245283"/>
                    </a:cubicBezTo>
                    <a:cubicBezTo>
                      <a:pt x="131078" y="280855"/>
                      <a:pt x="209711" y="258389"/>
                      <a:pt x="245283" y="194733"/>
                    </a:cubicBezTo>
                    <a:cubicBezTo>
                      <a:pt x="280856" y="131078"/>
                      <a:pt x="258389" y="52444"/>
                      <a:pt x="196606" y="16872"/>
                    </a:cubicBezTo>
                    <a:cubicBezTo>
                      <a:pt x="131078" y="-18700"/>
                      <a:pt x="52444" y="3767"/>
                      <a:pt x="16872" y="6742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12"/>
              <p:cNvSpPr/>
              <p:nvPr/>
            </p:nvSpPr>
            <p:spPr>
              <a:xfrm>
                <a:off x="5041452" y="1947053"/>
                <a:ext cx="167618" cy="325167"/>
              </a:xfrm>
              <a:custGeom>
                <a:avLst/>
                <a:gdLst/>
                <a:ahLst/>
                <a:cxnLst/>
                <a:rect l="l" t="t" r="r" b="b"/>
                <a:pathLst>
                  <a:path w="161171" h="312661" extrusionOk="0">
                    <a:moveTo>
                      <a:pt x="22467" y="312661"/>
                    </a:moveTo>
                    <a:lnTo>
                      <a:pt x="0" y="0"/>
                    </a:lnTo>
                    <a:cubicBezTo>
                      <a:pt x="0" y="0"/>
                      <a:pt x="159139" y="11233"/>
                      <a:pt x="161011" y="138544"/>
                    </a:cubicBezTo>
                    <a:cubicBezTo>
                      <a:pt x="166628" y="267728"/>
                      <a:pt x="22467" y="312661"/>
                      <a:pt x="22467" y="3126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12"/>
              <p:cNvSpPr/>
              <p:nvPr/>
            </p:nvSpPr>
            <p:spPr>
              <a:xfrm>
                <a:off x="5109682" y="2251159"/>
                <a:ext cx="21418" cy="7788"/>
              </a:xfrm>
              <a:custGeom>
                <a:avLst/>
                <a:gdLst/>
                <a:ahLst/>
                <a:cxnLst/>
                <a:rect l="l" t="t" r="r" b="b"/>
                <a:pathLst>
                  <a:path w="20594" h="7488" extrusionOk="0">
                    <a:moveTo>
                      <a:pt x="0" y="7489"/>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12"/>
              <p:cNvSpPr/>
              <p:nvPr/>
            </p:nvSpPr>
            <p:spPr>
              <a:xfrm>
                <a:off x="4943983" y="1958748"/>
                <a:ext cx="60360" cy="33100"/>
              </a:xfrm>
              <a:custGeom>
                <a:avLst/>
                <a:gdLst/>
                <a:ahLst/>
                <a:cxnLst/>
                <a:rect l="l" t="t" r="r" b="b"/>
                <a:pathLst>
                  <a:path w="58038" h="31827" extrusionOk="0">
                    <a:moveTo>
                      <a:pt x="0" y="31828"/>
                    </a:moveTo>
                    <a:cubicBezTo>
                      <a:pt x="0" y="31828"/>
                      <a:pt x="20594" y="3744"/>
                      <a:pt x="58039"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12"/>
              <p:cNvSpPr/>
              <p:nvPr/>
            </p:nvSpPr>
            <p:spPr>
              <a:xfrm>
                <a:off x="5169887" y="1849268"/>
                <a:ext cx="370403" cy="370491"/>
              </a:xfrm>
              <a:custGeom>
                <a:avLst/>
                <a:gdLst/>
                <a:ahLst/>
                <a:cxnLst/>
                <a:rect l="l" t="t" r="r" b="b"/>
                <a:pathLst>
                  <a:path w="356157" h="356241" extrusionOk="0">
                    <a:moveTo>
                      <a:pt x="215523" y="4046"/>
                    </a:moveTo>
                    <a:cubicBezTo>
                      <a:pt x="311007" y="24641"/>
                      <a:pt x="372790" y="118252"/>
                      <a:pt x="352195" y="215607"/>
                    </a:cubicBezTo>
                    <a:cubicBezTo>
                      <a:pt x="331601" y="311091"/>
                      <a:pt x="237990" y="372874"/>
                      <a:pt x="140634" y="352280"/>
                    </a:cubicBezTo>
                    <a:cubicBezTo>
                      <a:pt x="45151" y="331685"/>
                      <a:pt x="-16632" y="238074"/>
                      <a:pt x="3962" y="140719"/>
                    </a:cubicBezTo>
                    <a:cubicBezTo>
                      <a:pt x="24557" y="43363"/>
                      <a:pt x="120040" y="-16548"/>
                      <a:pt x="215523" y="404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12"/>
              <p:cNvSpPr/>
              <p:nvPr/>
            </p:nvSpPr>
            <p:spPr>
              <a:xfrm>
                <a:off x="5218434" y="1897269"/>
                <a:ext cx="272108" cy="272740"/>
              </a:xfrm>
              <a:custGeom>
                <a:avLst/>
                <a:gdLst/>
                <a:ahLst/>
                <a:cxnLst/>
                <a:rect l="l" t="t" r="r" b="b"/>
                <a:pathLst>
                  <a:path w="261642" h="262250" extrusionOk="0">
                    <a:moveTo>
                      <a:pt x="103371" y="259372"/>
                    </a:moveTo>
                    <a:cubicBezTo>
                      <a:pt x="174515" y="274350"/>
                      <a:pt x="243787" y="229417"/>
                      <a:pt x="258765" y="158272"/>
                    </a:cubicBezTo>
                    <a:cubicBezTo>
                      <a:pt x="273743" y="87128"/>
                      <a:pt x="228809" y="17856"/>
                      <a:pt x="157665" y="2878"/>
                    </a:cubicBezTo>
                    <a:cubicBezTo>
                      <a:pt x="86521" y="-12100"/>
                      <a:pt x="17248" y="32833"/>
                      <a:pt x="2271" y="103978"/>
                    </a:cubicBezTo>
                    <a:cubicBezTo>
                      <a:pt x="-10835" y="175122"/>
                      <a:pt x="34098" y="244395"/>
                      <a:pt x="103371" y="25937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12"/>
              <p:cNvSpPr/>
              <p:nvPr/>
            </p:nvSpPr>
            <p:spPr>
              <a:xfrm>
                <a:off x="5197595" y="1879817"/>
                <a:ext cx="309400" cy="213189"/>
              </a:xfrm>
              <a:custGeom>
                <a:avLst/>
                <a:gdLst/>
                <a:ahLst/>
                <a:cxnLst/>
                <a:rect l="l" t="t" r="r" b="b"/>
                <a:pathLst>
                  <a:path w="297500" h="204989" extrusionOk="0">
                    <a:moveTo>
                      <a:pt x="297501" y="90784"/>
                    </a:moveTo>
                    <a:lnTo>
                      <a:pt x="5434" y="204989"/>
                    </a:lnTo>
                    <a:cubicBezTo>
                      <a:pt x="5434" y="204989"/>
                      <a:pt x="-32010" y="51467"/>
                      <a:pt x="89684" y="8406"/>
                    </a:cubicBezTo>
                    <a:cubicBezTo>
                      <a:pt x="209506" y="-32783"/>
                      <a:pt x="297501" y="90784"/>
                      <a:pt x="297501" y="9078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12"/>
              <p:cNvSpPr/>
              <p:nvPr/>
            </p:nvSpPr>
            <p:spPr>
              <a:xfrm>
                <a:off x="5464473" y="1919759"/>
                <a:ext cx="15576" cy="15576"/>
              </a:xfrm>
              <a:custGeom>
                <a:avLst/>
                <a:gdLst/>
                <a:ahLst/>
                <a:cxnLst/>
                <a:rect l="l" t="t" r="r" b="b"/>
                <a:pathLst>
                  <a:path w="14977" h="14977" extrusionOk="0">
                    <a:moveTo>
                      <a:pt x="14978" y="14978"/>
                    </a:moveTo>
                    <a:lnTo>
                      <a:pt x="0"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12"/>
              <p:cNvSpPr/>
              <p:nvPr/>
            </p:nvSpPr>
            <p:spPr>
              <a:xfrm>
                <a:off x="5226647" y="2124447"/>
                <a:ext cx="48677" cy="48677"/>
              </a:xfrm>
              <a:custGeom>
                <a:avLst/>
                <a:gdLst/>
                <a:ahLst/>
                <a:cxnLst/>
                <a:rect l="l" t="t" r="r" b="b"/>
                <a:pathLst>
                  <a:path w="46805" h="46805" extrusionOk="0">
                    <a:moveTo>
                      <a:pt x="46806" y="46806"/>
                    </a:moveTo>
                    <a:cubicBezTo>
                      <a:pt x="46806" y="46806"/>
                      <a:pt x="14978" y="35572"/>
                      <a:pt x="0"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12"/>
              <p:cNvSpPr/>
              <p:nvPr/>
            </p:nvSpPr>
            <p:spPr>
              <a:xfrm>
                <a:off x="5073607" y="2088372"/>
                <a:ext cx="369973" cy="369973"/>
              </a:xfrm>
              <a:custGeom>
                <a:avLst/>
                <a:gdLst/>
                <a:ahLst/>
                <a:cxnLst/>
                <a:rect l="l" t="t" r="r" b="b"/>
                <a:pathLst>
                  <a:path w="355743" h="355743" extrusionOk="0">
                    <a:moveTo>
                      <a:pt x="8436" y="124514"/>
                    </a:moveTo>
                    <a:cubicBezTo>
                      <a:pt x="38391" y="30902"/>
                      <a:pt x="137619" y="-21520"/>
                      <a:pt x="231230" y="8436"/>
                    </a:cubicBezTo>
                    <a:cubicBezTo>
                      <a:pt x="324841" y="38391"/>
                      <a:pt x="377264" y="137619"/>
                      <a:pt x="347308" y="231230"/>
                    </a:cubicBezTo>
                    <a:cubicBezTo>
                      <a:pt x="317352" y="324841"/>
                      <a:pt x="218125" y="377264"/>
                      <a:pt x="124514" y="347308"/>
                    </a:cubicBezTo>
                    <a:cubicBezTo>
                      <a:pt x="30902" y="319225"/>
                      <a:pt x="-21520" y="218125"/>
                      <a:pt x="8436" y="12451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12"/>
              <p:cNvSpPr/>
              <p:nvPr/>
            </p:nvSpPr>
            <p:spPr>
              <a:xfrm>
                <a:off x="5122567" y="2137332"/>
                <a:ext cx="272166" cy="272344"/>
              </a:xfrm>
              <a:custGeom>
                <a:avLst/>
                <a:gdLst/>
                <a:ahLst/>
                <a:cxnLst/>
                <a:rect l="l" t="t" r="r" b="b"/>
                <a:pathLst>
                  <a:path w="261698" h="261869" extrusionOk="0">
                    <a:moveTo>
                      <a:pt x="255352" y="171102"/>
                    </a:moveTo>
                    <a:cubicBezTo>
                      <a:pt x="277819" y="101830"/>
                      <a:pt x="238502" y="28813"/>
                      <a:pt x="171102" y="6347"/>
                    </a:cubicBezTo>
                    <a:cubicBezTo>
                      <a:pt x="101830" y="-16120"/>
                      <a:pt x="28813" y="23197"/>
                      <a:pt x="6347" y="90597"/>
                    </a:cubicBezTo>
                    <a:cubicBezTo>
                      <a:pt x="-16120" y="157997"/>
                      <a:pt x="23197" y="232885"/>
                      <a:pt x="90597" y="255352"/>
                    </a:cubicBezTo>
                    <a:cubicBezTo>
                      <a:pt x="159869" y="277819"/>
                      <a:pt x="234758" y="240374"/>
                      <a:pt x="255352" y="17110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12"/>
              <p:cNvSpPr/>
              <p:nvPr/>
            </p:nvSpPr>
            <p:spPr>
              <a:xfrm>
                <a:off x="5105047" y="2118599"/>
                <a:ext cx="199340" cy="315110"/>
              </a:xfrm>
              <a:custGeom>
                <a:avLst/>
                <a:gdLst/>
                <a:ahLst/>
                <a:cxnLst/>
                <a:rect l="l" t="t" r="r" b="b"/>
                <a:pathLst>
                  <a:path w="191673" h="302990" extrusionOk="0">
                    <a:moveTo>
                      <a:pt x="105551" y="0"/>
                    </a:moveTo>
                    <a:lnTo>
                      <a:pt x="191673" y="301428"/>
                    </a:lnTo>
                    <a:cubicBezTo>
                      <a:pt x="191673" y="301428"/>
                      <a:pt x="34407" y="323894"/>
                      <a:pt x="4451" y="198455"/>
                    </a:cubicBezTo>
                    <a:cubicBezTo>
                      <a:pt x="-25505" y="73017"/>
                      <a:pt x="105551" y="0"/>
                      <a:pt x="105551"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9" name="Google Shape;3269;p12"/>
              <p:cNvSpPr/>
              <p:nvPr/>
            </p:nvSpPr>
            <p:spPr>
              <a:xfrm>
                <a:off x="5154518" y="2140043"/>
                <a:ext cx="19471" cy="13629"/>
              </a:xfrm>
              <a:custGeom>
                <a:avLst/>
                <a:gdLst/>
                <a:ahLst/>
                <a:cxnLst/>
                <a:rect l="l" t="t" r="r" b="b"/>
                <a:pathLst>
                  <a:path w="18722" h="13105" extrusionOk="0">
                    <a:moveTo>
                      <a:pt x="18722" y="0"/>
                    </a:moveTo>
                    <a:lnTo>
                      <a:pt x="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0" name="Google Shape;3270;p12"/>
              <p:cNvSpPr/>
              <p:nvPr/>
            </p:nvSpPr>
            <p:spPr>
              <a:xfrm>
                <a:off x="5337762" y="2368123"/>
                <a:ext cx="52571" cy="44783"/>
              </a:xfrm>
              <a:custGeom>
                <a:avLst/>
                <a:gdLst/>
                <a:ahLst/>
                <a:cxnLst/>
                <a:rect l="l" t="t" r="r" b="b"/>
                <a:pathLst>
                  <a:path w="50549" h="43061" extrusionOk="0">
                    <a:moveTo>
                      <a:pt x="50550" y="0"/>
                    </a:moveTo>
                    <a:cubicBezTo>
                      <a:pt x="50550" y="0"/>
                      <a:pt x="35572" y="29956"/>
                      <a:pt x="0" y="4306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12"/>
              <p:cNvSpPr/>
              <p:nvPr/>
            </p:nvSpPr>
            <p:spPr>
              <a:xfrm>
                <a:off x="5493717" y="1892473"/>
                <a:ext cx="369943" cy="369943"/>
              </a:xfrm>
              <a:custGeom>
                <a:avLst/>
                <a:gdLst/>
                <a:ahLst/>
                <a:cxnLst/>
                <a:rect l="l" t="t" r="r" b="b"/>
                <a:pathLst>
                  <a:path w="355714" h="355714" extrusionOk="0">
                    <a:moveTo>
                      <a:pt x="312657" y="293935"/>
                    </a:moveTo>
                    <a:cubicBezTo>
                      <a:pt x="249002" y="368824"/>
                      <a:pt x="136669" y="376313"/>
                      <a:pt x="61780" y="312657"/>
                    </a:cubicBezTo>
                    <a:cubicBezTo>
                      <a:pt x="-13109" y="249002"/>
                      <a:pt x="-20598" y="136669"/>
                      <a:pt x="43058" y="61780"/>
                    </a:cubicBezTo>
                    <a:cubicBezTo>
                      <a:pt x="106713" y="-13109"/>
                      <a:pt x="219046" y="-20598"/>
                      <a:pt x="293935" y="43058"/>
                    </a:cubicBezTo>
                    <a:cubicBezTo>
                      <a:pt x="368824" y="106713"/>
                      <a:pt x="376313" y="219046"/>
                      <a:pt x="312657" y="29393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12"/>
              <p:cNvSpPr/>
              <p:nvPr/>
            </p:nvSpPr>
            <p:spPr>
              <a:xfrm>
                <a:off x="5544546" y="1941353"/>
                <a:ext cx="272297" cy="272297"/>
              </a:xfrm>
              <a:custGeom>
                <a:avLst/>
                <a:gdLst/>
                <a:ahLst/>
                <a:cxnLst/>
                <a:rect l="l" t="t" r="r" b="b"/>
                <a:pathLst>
                  <a:path w="261824" h="261824" extrusionOk="0">
                    <a:moveTo>
                      <a:pt x="31684" y="44790"/>
                    </a:moveTo>
                    <a:cubicBezTo>
                      <a:pt x="-15121" y="99084"/>
                      <a:pt x="-9505" y="181462"/>
                      <a:pt x="44790" y="230140"/>
                    </a:cubicBezTo>
                    <a:cubicBezTo>
                      <a:pt x="99084" y="276946"/>
                      <a:pt x="181462" y="271329"/>
                      <a:pt x="230140" y="217034"/>
                    </a:cubicBezTo>
                    <a:cubicBezTo>
                      <a:pt x="276945" y="162740"/>
                      <a:pt x="271329" y="80362"/>
                      <a:pt x="217034" y="31684"/>
                    </a:cubicBezTo>
                    <a:cubicBezTo>
                      <a:pt x="160868" y="-15121"/>
                      <a:pt x="78490" y="-9505"/>
                      <a:pt x="31684" y="4479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12"/>
              <p:cNvSpPr/>
              <p:nvPr/>
            </p:nvSpPr>
            <p:spPr>
              <a:xfrm>
                <a:off x="5659412" y="1915861"/>
                <a:ext cx="179522" cy="323220"/>
              </a:xfrm>
              <a:custGeom>
                <a:avLst/>
                <a:gdLst/>
                <a:ahLst/>
                <a:cxnLst/>
                <a:rect l="l" t="t" r="r" b="b"/>
                <a:pathLst>
                  <a:path w="172617" h="310788" extrusionOk="0">
                    <a:moveTo>
                      <a:pt x="0" y="310789"/>
                    </a:moveTo>
                    <a:lnTo>
                      <a:pt x="39317" y="0"/>
                    </a:lnTo>
                    <a:cubicBezTo>
                      <a:pt x="39317" y="0"/>
                      <a:pt x="192839" y="41189"/>
                      <a:pt x="170372" y="168500"/>
                    </a:cubicBezTo>
                    <a:cubicBezTo>
                      <a:pt x="149778" y="293939"/>
                      <a:pt x="0" y="310789"/>
                      <a:pt x="0" y="3107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12"/>
              <p:cNvSpPr/>
              <p:nvPr/>
            </p:nvSpPr>
            <p:spPr>
              <a:xfrm>
                <a:off x="5706197" y="2229715"/>
                <a:ext cx="21418" cy="3894"/>
              </a:xfrm>
              <a:custGeom>
                <a:avLst/>
                <a:gdLst/>
                <a:ahLst/>
                <a:cxnLst/>
                <a:rect l="l" t="t" r="r" b="b"/>
                <a:pathLst>
                  <a:path w="20594" h="3744" extrusionOk="0">
                    <a:moveTo>
                      <a:pt x="0" y="3744"/>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12"/>
              <p:cNvSpPr/>
              <p:nvPr/>
            </p:nvSpPr>
            <p:spPr>
              <a:xfrm>
                <a:off x="5595082" y="1919323"/>
                <a:ext cx="66201" cy="19909"/>
              </a:xfrm>
              <a:custGeom>
                <a:avLst/>
                <a:gdLst/>
                <a:ahLst/>
                <a:cxnLst/>
                <a:rect l="l" t="t" r="r" b="b"/>
                <a:pathLst>
                  <a:path w="63655" h="19143" extrusionOk="0">
                    <a:moveTo>
                      <a:pt x="0" y="19143"/>
                    </a:moveTo>
                    <a:cubicBezTo>
                      <a:pt x="0" y="19143"/>
                      <a:pt x="24339" y="-3323"/>
                      <a:pt x="63656" y="42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12"/>
              <p:cNvSpPr/>
              <p:nvPr/>
            </p:nvSpPr>
            <p:spPr>
              <a:xfrm>
                <a:off x="4978095" y="1993190"/>
                <a:ext cx="315437" cy="332303"/>
              </a:xfrm>
              <a:custGeom>
                <a:avLst/>
                <a:gdLst/>
                <a:ahLst/>
                <a:cxnLst/>
                <a:rect l="l" t="t" r="r" b="b"/>
                <a:pathLst>
                  <a:path w="303305" h="319522" extrusionOk="0">
                    <a:moveTo>
                      <a:pt x="135739" y="315156"/>
                    </a:moveTo>
                    <a:cubicBezTo>
                      <a:pt x="53361" y="296433"/>
                      <a:pt x="-8422" y="210311"/>
                      <a:pt x="939" y="124189"/>
                    </a:cubicBezTo>
                    <a:cubicBezTo>
                      <a:pt x="10300" y="38067"/>
                      <a:pt x="83317" y="-16228"/>
                      <a:pt x="167566" y="4367"/>
                    </a:cubicBezTo>
                    <a:cubicBezTo>
                      <a:pt x="249944" y="23089"/>
                      <a:pt x="311728" y="109211"/>
                      <a:pt x="302366" y="195333"/>
                    </a:cubicBezTo>
                    <a:cubicBezTo>
                      <a:pt x="293005" y="281456"/>
                      <a:pt x="218116" y="335750"/>
                      <a:pt x="135739" y="31515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12"/>
              <p:cNvSpPr/>
              <p:nvPr/>
            </p:nvSpPr>
            <p:spPr>
              <a:xfrm>
                <a:off x="5003437" y="1969797"/>
                <a:ext cx="315437" cy="331606"/>
              </a:xfrm>
              <a:custGeom>
                <a:avLst/>
                <a:gdLst/>
                <a:ahLst/>
                <a:cxnLst/>
                <a:rect l="l" t="t" r="r" b="b"/>
                <a:pathLst>
                  <a:path w="303305" h="318852" extrusionOk="0">
                    <a:moveTo>
                      <a:pt x="135739" y="315156"/>
                    </a:moveTo>
                    <a:cubicBezTo>
                      <a:pt x="53361" y="296433"/>
                      <a:pt x="-8422" y="210311"/>
                      <a:pt x="939" y="124189"/>
                    </a:cubicBezTo>
                    <a:cubicBezTo>
                      <a:pt x="10300" y="38067"/>
                      <a:pt x="83316" y="-16228"/>
                      <a:pt x="167566" y="4367"/>
                    </a:cubicBezTo>
                    <a:cubicBezTo>
                      <a:pt x="249944" y="23089"/>
                      <a:pt x="311727" y="109211"/>
                      <a:pt x="302366" y="195333"/>
                    </a:cubicBezTo>
                    <a:cubicBezTo>
                      <a:pt x="293005" y="279583"/>
                      <a:pt x="218116" y="333878"/>
                      <a:pt x="135739" y="31515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12"/>
              <p:cNvSpPr/>
              <p:nvPr/>
            </p:nvSpPr>
            <p:spPr>
              <a:xfrm>
                <a:off x="5044840" y="2012069"/>
                <a:ext cx="231118" cy="243965"/>
              </a:xfrm>
              <a:custGeom>
                <a:avLst/>
                <a:gdLst/>
                <a:ahLst/>
                <a:cxnLst/>
                <a:rect l="l" t="t" r="r" b="b"/>
                <a:pathLst>
                  <a:path w="222229" h="234582" extrusionOk="0">
                    <a:moveTo>
                      <a:pt x="122186" y="3086"/>
                    </a:moveTo>
                    <a:cubicBezTo>
                      <a:pt x="60403" y="-11892"/>
                      <a:pt x="6109" y="29297"/>
                      <a:pt x="492" y="91080"/>
                    </a:cubicBezTo>
                    <a:cubicBezTo>
                      <a:pt x="-5125" y="154736"/>
                      <a:pt x="37936" y="216519"/>
                      <a:pt x="99720" y="231497"/>
                    </a:cubicBezTo>
                    <a:cubicBezTo>
                      <a:pt x="161503" y="246475"/>
                      <a:pt x="215797" y="205286"/>
                      <a:pt x="221414" y="143502"/>
                    </a:cubicBezTo>
                    <a:cubicBezTo>
                      <a:pt x="228903" y="81719"/>
                      <a:pt x="183970" y="18063"/>
                      <a:pt x="122186" y="308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12"/>
              <p:cNvSpPr/>
              <p:nvPr/>
            </p:nvSpPr>
            <p:spPr>
              <a:xfrm>
                <a:off x="5037554" y="2083511"/>
                <a:ext cx="257837" cy="189028"/>
              </a:xfrm>
              <a:custGeom>
                <a:avLst/>
                <a:gdLst/>
                <a:ahLst/>
                <a:cxnLst/>
                <a:rect l="l" t="t" r="r" b="b"/>
                <a:pathLst>
                  <a:path w="247920" h="181758" extrusionOk="0">
                    <a:moveTo>
                      <a:pt x="0" y="99228"/>
                    </a:moveTo>
                    <a:lnTo>
                      <a:pt x="237772" y="0"/>
                    </a:lnTo>
                    <a:cubicBezTo>
                      <a:pt x="237772" y="0"/>
                      <a:pt x="282705" y="138544"/>
                      <a:pt x="183478" y="174117"/>
                    </a:cubicBezTo>
                    <a:cubicBezTo>
                      <a:pt x="84250" y="211561"/>
                      <a:pt x="0" y="99228"/>
                      <a:pt x="0" y="99228"/>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12"/>
              <p:cNvSpPr/>
              <p:nvPr/>
            </p:nvSpPr>
            <p:spPr>
              <a:xfrm>
                <a:off x="5062897" y="2221918"/>
                <a:ext cx="13629" cy="15576"/>
              </a:xfrm>
              <a:custGeom>
                <a:avLst/>
                <a:gdLst/>
                <a:ahLst/>
                <a:cxnLst/>
                <a:rect l="l" t="t" r="r" b="b"/>
                <a:pathLst>
                  <a:path w="13105" h="14977" extrusionOk="0">
                    <a:moveTo>
                      <a:pt x="0" y="0"/>
                    </a:moveTo>
                    <a:lnTo>
                      <a:pt x="13106" y="14978"/>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12"/>
              <p:cNvSpPr/>
              <p:nvPr/>
            </p:nvSpPr>
            <p:spPr>
              <a:xfrm>
                <a:off x="5214950" y="2011383"/>
                <a:ext cx="46730" cy="44783"/>
              </a:xfrm>
              <a:custGeom>
                <a:avLst/>
                <a:gdLst/>
                <a:ahLst/>
                <a:cxnLst/>
                <a:rect l="l" t="t" r="r" b="b"/>
                <a:pathLst>
                  <a:path w="44933" h="43061" extrusionOk="0">
                    <a:moveTo>
                      <a:pt x="0" y="0"/>
                    </a:moveTo>
                    <a:cubicBezTo>
                      <a:pt x="0" y="0"/>
                      <a:pt x="28083" y="11233"/>
                      <a:pt x="44933" y="43061"/>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12"/>
              <p:cNvSpPr/>
              <p:nvPr/>
            </p:nvSpPr>
            <p:spPr>
              <a:xfrm>
                <a:off x="6135488" y="1889108"/>
                <a:ext cx="329520" cy="316304"/>
              </a:xfrm>
              <a:custGeom>
                <a:avLst/>
                <a:gdLst/>
                <a:ahLst/>
                <a:cxnLst/>
                <a:rect l="l" t="t" r="r" b="b"/>
                <a:pathLst>
                  <a:path w="316846" h="304138" extrusionOk="0">
                    <a:moveTo>
                      <a:pt x="198050" y="302783"/>
                    </a:moveTo>
                    <a:cubicBezTo>
                      <a:pt x="113800" y="314016"/>
                      <a:pt x="27677" y="254105"/>
                      <a:pt x="5211" y="171727"/>
                    </a:cubicBezTo>
                    <a:cubicBezTo>
                      <a:pt x="-17256" y="87477"/>
                      <a:pt x="35166" y="12589"/>
                      <a:pt x="119416" y="1355"/>
                    </a:cubicBezTo>
                    <a:cubicBezTo>
                      <a:pt x="203666" y="-9878"/>
                      <a:pt x="289788" y="50033"/>
                      <a:pt x="312255" y="132411"/>
                    </a:cubicBezTo>
                    <a:cubicBezTo>
                      <a:pt x="332849" y="216661"/>
                      <a:pt x="282299" y="291550"/>
                      <a:pt x="198050" y="302783"/>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12"/>
              <p:cNvSpPr/>
              <p:nvPr/>
            </p:nvSpPr>
            <p:spPr>
              <a:xfrm>
                <a:off x="6149135" y="1857918"/>
                <a:ext cx="330287" cy="316304"/>
              </a:xfrm>
              <a:custGeom>
                <a:avLst/>
                <a:gdLst/>
                <a:ahLst/>
                <a:cxnLst/>
                <a:rect l="l" t="t" r="r" b="b"/>
                <a:pathLst>
                  <a:path w="317584" h="304138" extrusionOk="0">
                    <a:moveTo>
                      <a:pt x="198049" y="302783"/>
                    </a:moveTo>
                    <a:cubicBezTo>
                      <a:pt x="113799" y="314016"/>
                      <a:pt x="27677" y="254105"/>
                      <a:pt x="5211" y="171727"/>
                    </a:cubicBezTo>
                    <a:cubicBezTo>
                      <a:pt x="-17256" y="87477"/>
                      <a:pt x="35166" y="12589"/>
                      <a:pt x="119416" y="1355"/>
                    </a:cubicBezTo>
                    <a:cubicBezTo>
                      <a:pt x="203666" y="-9878"/>
                      <a:pt x="289788" y="50033"/>
                      <a:pt x="312255" y="132411"/>
                    </a:cubicBezTo>
                    <a:cubicBezTo>
                      <a:pt x="334722" y="216661"/>
                      <a:pt x="284172" y="291550"/>
                      <a:pt x="198049" y="302783"/>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12"/>
              <p:cNvSpPr/>
              <p:nvPr/>
            </p:nvSpPr>
            <p:spPr>
              <a:xfrm>
                <a:off x="6194014" y="1899387"/>
                <a:ext cx="242456" cy="233464"/>
              </a:xfrm>
              <a:custGeom>
                <a:avLst/>
                <a:gdLst/>
                <a:ahLst/>
                <a:cxnLst/>
                <a:rect l="l" t="t" r="r" b="b"/>
                <a:pathLst>
                  <a:path w="233131" h="224485" extrusionOk="0">
                    <a:moveTo>
                      <a:pt x="87546" y="846"/>
                    </a:moveTo>
                    <a:cubicBezTo>
                      <a:pt x="25763" y="8334"/>
                      <a:pt x="-11681" y="64501"/>
                      <a:pt x="3296" y="126284"/>
                    </a:cubicBezTo>
                    <a:cubicBezTo>
                      <a:pt x="20146" y="188068"/>
                      <a:pt x="83802" y="231129"/>
                      <a:pt x="145585" y="223640"/>
                    </a:cubicBezTo>
                    <a:cubicBezTo>
                      <a:pt x="207369" y="216151"/>
                      <a:pt x="244813" y="159984"/>
                      <a:pt x="229835" y="98201"/>
                    </a:cubicBezTo>
                    <a:cubicBezTo>
                      <a:pt x="212985" y="36418"/>
                      <a:pt x="149330" y="-6643"/>
                      <a:pt x="87546" y="84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12"/>
              <p:cNvSpPr/>
              <p:nvPr/>
            </p:nvSpPr>
            <p:spPr>
              <a:xfrm>
                <a:off x="6216941" y="1923660"/>
                <a:ext cx="239939" cy="220071"/>
              </a:xfrm>
              <a:custGeom>
                <a:avLst/>
                <a:gdLst/>
                <a:ahLst/>
                <a:cxnLst/>
                <a:rect l="l" t="t" r="r" b="b"/>
                <a:pathLst>
                  <a:path w="230711" h="211607" extrusionOk="0">
                    <a:moveTo>
                      <a:pt x="0" y="175989"/>
                    </a:moveTo>
                    <a:lnTo>
                      <a:pt x="187222" y="0"/>
                    </a:lnTo>
                    <a:cubicBezTo>
                      <a:pt x="187222" y="0"/>
                      <a:pt x="277089" y="114206"/>
                      <a:pt x="198455" y="183478"/>
                    </a:cubicBezTo>
                    <a:cubicBezTo>
                      <a:pt x="117950" y="250878"/>
                      <a:pt x="0" y="175989"/>
                      <a:pt x="0" y="1759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6" name="Google Shape;3286;p12"/>
              <p:cNvSpPr/>
              <p:nvPr/>
            </p:nvSpPr>
            <p:spPr>
              <a:xfrm>
                <a:off x="6253980" y="2130296"/>
                <a:ext cx="19471" cy="9735"/>
              </a:xfrm>
              <a:custGeom>
                <a:avLst/>
                <a:gdLst/>
                <a:ahLst/>
                <a:cxnLst/>
                <a:rect l="l" t="t" r="r" b="b"/>
                <a:pathLst>
                  <a:path w="18722" h="9361" extrusionOk="0">
                    <a:moveTo>
                      <a:pt x="0" y="0"/>
                    </a:moveTo>
                    <a:lnTo>
                      <a:pt x="18722" y="9361"/>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7" name="Google Shape;3287;p12"/>
              <p:cNvSpPr/>
              <p:nvPr/>
            </p:nvSpPr>
            <p:spPr>
              <a:xfrm>
                <a:off x="6322209" y="1878824"/>
                <a:ext cx="58413" cy="25312"/>
              </a:xfrm>
              <a:custGeom>
                <a:avLst/>
                <a:gdLst/>
                <a:ahLst/>
                <a:cxnLst/>
                <a:rect l="l" t="t" r="r" b="b"/>
                <a:pathLst>
                  <a:path w="56166" h="24338" extrusionOk="0">
                    <a:moveTo>
                      <a:pt x="0" y="0"/>
                    </a:moveTo>
                    <a:cubicBezTo>
                      <a:pt x="0" y="0"/>
                      <a:pt x="29956" y="0"/>
                      <a:pt x="56167" y="24339"/>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12"/>
              <p:cNvSpPr/>
              <p:nvPr/>
            </p:nvSpPr>
            <p:spPr>
              <a:xfrm>
                <a:off x="6361195" y="2120548"/>
                <a:ext cx="369951" cy="369951"/>
              </a:xfrm>
              <a:custGeom>
                <a:avLst/>
                <a:gdLst/>
                <a:ahLst/>
                <a:cxnLst/>
                <a:rect l="l" t="t" r="r" b="b"/>
                <a:pathLst>
                  <a:path w="355722" h="355722" extrusionOk="0">
                    <a:moveTo>
                      <a:pt x="177861" y="355722"/>
                    </a:moveTo>
                    <a:cubicBezTo>
                      <a:pt x="80506" y="355722"/>
                      <a:pt x="0" y="275217"/>
                      <a:pt x="0" y="177861"/>
                    </a:cubicBezTo>
                    <a:cubicBezTo>
                      <a:pt x="0" y="80506"/>
                      <a:pt x="80506" y="0"/>
                      <a:pt x="177861" y="0"/>
                    </a:cubicBezTo>
                    <a:cubicBezTo>
                      <a:pt x="275217" y="0"/>
                      <a:pt x="355722" y="80506"/>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12"/>
              <p:cNvSpPr/>
              <p:nvPr/>
            </p:nvSpPr>
            <p:spPr>
              <a:xfrm>
                <a:off x="6409930" y="2171233"/>
                <a:ext cx="272595" cy="27259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12"/>
              <p:cNvSpPr/>
              <p:nvPr/>
            </p:nvSpPr>
            <p:spPr>
              <a:xfrm>
                <a:off x="6409930" y="2216069"/>
                <a:ext cx="294096" cy="240765"/>
              </a:xfrm>
              <a:custGeom>
                <a:avLst/>
                <a:gdLst/>
                <a:ahLst/>
                <a:cxnLst/>
                <a:rect l="l" t="t" r="r" b="b"/>
                <a:pathLst>
                  <a:path w="282785" h="231505" extrusionOk="0">
                    <a:moveTo>
                      <a:pt x="0" y="172244"/>
                    </a:moveTo>
                    <a:lnTo>
                      <a:pt x="262111" y="0"/>
                    </a:lnTo>
                    <a:cubicBezTo>
                      <a:pt x="262111" y="0"/>
                      <a:pt x="329511" y="144161"/>
                      <a:pt x="220922" y="209689"/>
                    </a:cubicBezTo>
                    <a:cubicBezTo>
                      <a:pt x="110461" y="275217"/>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12"/>
              <p:cNvSpPr/>
              <p:nvPr/>
            </p:nvSpPr>
            <p:spPr>
              <a:xfrm>
                <a:off x="6443071" y="2428553"/>
                <a:ext cx="19471" cy="13629"/>
              </a:xfrm>
              <a:custGeom>
                <a:avLst/>
                <a:gdLst/>
                <a:ahLst/>
                <a:cxnLst/>
                <a:rect l="l" t="t" r="r" b="b"/>
                <a:pathLst>
                  <a:path w="18722" h="13105" extrusionOk="0">
                    <a:moveTo>
                      <a:pt x="0" y="0"/>
                    </a:moveTo>
                    <a:lnTo>
                      <a:pt x="18722" y="13105"/>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12"/>
              <p:cNvSpPr/>
              <p:nvPr/>
            </p:nvSpPr>
            <p:spPr>
              <a:xfrm>
                <a:off x="6595124" y="2153689"/>
                <a:ext cx="58413" cy="36995"/>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12"/>
              <p:cNvSpPr/>
              <p:nvPr/>
            </p:nvSpPr>
            <p:spPr>
              <a:xfrm>
                <a:off x="5698964" y="2094632"/>
                <a:ext cx="369951" cy="369951"/>
              </a:xfrm>
              <a:custGeom>
                <a:avLst/>
                <a:gdLst/>
                <a:ahLst/>
                <a:cxnLst/>
                <a:rect l="l" t="t" r="r" b="b"/>
                <a:pathLst>
                  <a:path w="355722" h="355722" extrusionOk="0">
                    <a:moveTo>
                      <a:pt x="177861" y="355722"/>
                    </a:moveTo>
                    <a:cubicBezTo>
                      <a:pt x="80505" y="355722"/>
                      <a:pt x="0" y="275217"/>
                      <a:pt x="0" y="177861"/>
                    </a:cubicBezTo>
                    <a:cubicBezTo>
                      <a:pt x="0" y="80505"/>
                      <a:pt x="80505" y="0"/>
                      <a:pt x="177861" y="0"/>
                    </a:cubicBezTo>
                    <a:cubicBezTo>
                      <a:pt x="275217" y="0"/>
                      <a:pt x="355722" y="80505"/>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12"/>
              <p:cNvSpPr/>
              <p:nvPr/>
            </p:nvSpPr>
            <p:spPr>
              <a:xfrm>
                <a:off x="5747699" y="2145315"/>
                <a:ext cx="272595" cy="27259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12"/>
              <p:cNvSpPr/>
              <p:nvPr/>
            </p:nvSpPr>
            <p:spPr>
              <a:xfrm>
                <a:off x="5747699" y="2192101"/>
                <a:ext cx="294096" cy="239955"/>
              </a:xfrm>
              <a:custGeom>
                <a:avLst/>
                <a:gdLst/>
                <a:ahLst/>
                <a:cxnLst/>
                <a:rect l="l" t="t" r="r" b="b"/>
                <a:pathLst>
                  <a:path w="282785" h="230726" extrusionOk="0">
                    <a:moveTo>
                      <a:pt x="0" y="172244"/>
                    </a:moveTo>
                    <a:lnTo>
                      <a:pt x="262111" y="0"/>
                    </a:lnTo>
                    <a:cubicBezTo>
                      <a:pt x="262111" y="0"/>
                      <a:pt x="329511" y="144161"/>
                      <a:pt x="220922" y="209689"/>
                    </a:cubicBezTo>
                    <a:cubicBezTo>
                      <a:pt x="110461" y="273344"/>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12"/>
              <p:cNvSpPr/>
              <p:nvPr/>
            </p:nvSpPr>
            <p:spPr>
              <a:xfrm>
                <a:off x="5782789" y="2402637"/>
                <a:ext cx="17523" cy="13629"/>
              </a:xfrm>
              <a:custGeom>
                <a:avLst/>
                <a:gdLst/>
                <a:ahLst/>
                <a:cxnLst/>
                <a:rect l="l" t="t" r="r" b="b"/>
                <a:pathLst>
                  <a:path w="16849" h="13105" extrusionOk="0">
                    <a:moveTo>
                      <a:pt x="0" y="0"/>
                    </a:moveTo>
                    <a:lnTo>
                      <a:pt x="1685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12"/>
              <p:cNvSpPr/>
              <p:nvPr/>
            </p:nvSpPr>
            <p:spPr>
              <a:xfrm>
                <a:off x="5932892" y="2127771"/>
                <a:ext cx="58413" cy="36995"/>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12"/>
              <p:cNvSpPr/>
              <p:nvPr/>
            </p:nvSpPr>
            <p:spPr>
              <a:xfrm>
                <a:off x="4720801" y="2080609"/>
                <a:ext cx="367955" cy="367090"/>
              </a:xfrm>
              <a:custGeom>
                <a:avLst/>
                <a:gdLst/>
                <a:ahLst/>
                <a:cxnLst/>
                <a:rect l="l" t="t" r="r" b="b"/>
                <a:pathLst>
                  <a:path w="353803" h="352971" extrusionOk="0">
                    <a:moveTo>
                      <a:pt x="88907" y="330424"/>
                    </a:moveTo>
                    <a:cubicBezTo>
                      <a:pt x="4657" y="281746"/>
                      <a:pt x="-25298" y="173157"/>
                      <a:pt x="23380" y="88907"/>
                    </a:cubicBezTo>
                    <a:cubicBezTo>
                      <a:pt x="72057" y="4657"/>
                      <a:pt x="180646" y="-25298"/>
                      <a:pt x="264896" y="23380"/>
                    </a:cubicBezTo>
                    <a:cubicBezTo>
                      <a:pt x="349146" y="72057"/>
                      <a:pt x="379102" y="180646"/>
                      <a:pt x="330424" y="264896"/>
                    </a:cubicBezTo>
                    <a:cubicBezTo>
                      <a:pt x="283618" y="349146"/>
                      <a:pt x="175030" y="377230"/>
                      <a:pt x="88907" y="33042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12"/>
              <p:cNvSpPr/>
              <p:nvPr/>
            </p:nvSpPr>
            <p:spPr>
              <a:xfrm>
                <a:off x="4770398" y="2128257"/>
                <a:ext cx="270824" cy="270824"/>
              </a:xfrm>
              <a:custGeom>
                <a:avLst/>
                <a:gdLst/>
                <a:ahLst/>
                <a:cxnLst/>
                <a:rect l="l" t="t" r="r" b="b"/>
                <a:pathLst>
                  <a:path w="260408" h="260408" extrusionOk="0">
                    <a:moveTo>
                      <a:pt x="194796" y="16935"/>
                    </a:moveTo>
                    <a:cubicBezTo>
                      <a:pt x="133013" y="-18637"/>
                      <a:pt x="52507" y="3829"/>
                      <a:pt x="16935" y="65613"/>
                    </a:cubicBezTo>
                    <a:cubicBezTo>
                      <a:pt x="-18637" y="127396"/>
                      <a:pt x="3829" y="207902"/>
                      <a:pt x="65613" y="243474"/>
                    </a:cubicBezTo>
                    <a:cubicBezTo>
                      <a:pt x="127396" y="279046"/>
                      <a:pt x="207902" y="256579"/>
                      <a:pt x="243474" y="194796"/>
                    </a:cubicBezTo>
                    <a:cubicBezTo>
                      <a:pt x="279046" y="131140"/>
                      <a:pt x="256579" y="52507"/>
                      <a:pt x="194796" y="16935"/>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12"/>
              <p:cNvSpPr/>
              <p:nvPr/>
            </p:nvSpPr>
            <p:spPr>
              <a:xfrm>
                <a:off x="4743195" y="2251157"/>
                <a:ext cx="325167" cy="167525"/>
              </a:xfrm>
              <a:custGeom>
                <a:avLst/>
                <a:gdLst/>
                <a:ahLst/>
                <a:cxnLst/>
                <a:rect l="l" t="t" r="r" b="b"/>
                <a:pathLst>
                  <a:path w="312661" h="161082" extrusionOk="0">
                    <a:moveTo>
                      <a:pt x="0" y="20594"/>
                    </a:moveTo>
                    <a:lnTo>
                      <a:pt x="312661" y="0"/>
                    </a:lnTo>
                    <a:cubicBezTo>
                      <a:pt x="312661" y="0"/>
                      <a:pt x="301428" y="157267"/>
                      <a:pt x="172244" y="161011"/>
                    </a:cubicBezTo>
                    <a:cubicBezTo>
                      <a:pt x="44933" y="164755"/>
                      <a:pt x="0" y="20594"/>
                      <a:pt x="0" y="2059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12"/>
              <p:cNvSpPr/>
              <p:nvPr/>
            </p:nvSpPr>
            <p:spPr>
              <a:xfrm>
                <a:off x="4756842" y="2319387"/>
                <a:ext cx="9735" cy="19471"/>
              </a:xfrm>
              <a:custGeom>
                <a:avLst/>
                <a:gdLst/>
                <a:ahLst/>
                <a:cxnLst/>
                <a:rect l="l" t="t" r="r" b="b"/>
                <a:pathLst>
                  <a:path w="9361" h="18722" extrusionOk="0">
                    <a:moveTo>
                      <a:pt x="0" y="0"/>
                    </a:moveTo>
                    <a:lnTo>
                      <a:pt x="9361" y="18722"/>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12"/>
              <p:cNvSpPr/>
              <p:nvPr/>
            </p:nvSpPr>
            <p:spPr>
              <a:xfrm>
                <a:off x="5023909" y="2153688"/>
                <a:ext cx="33100" cy="60360"/>
              </a:xfrm>
              <a:custGeom>
                <a:avLst/>
                <a:gdLst/>
                <a:ahLst/>
                <a:cxnLst/>
                <a:rect l="l" t="t" r="r" b="b"/>
                <a:pathLst>
                  <a:path w="31827" h="58038" extrusionOk="0">
                    <a:moveTo>
                      <a:pt x="0" y="0"/>
                    </a:moveTo>
                    <a:cubicBezTo>
                      <a:pt x="0" y="0"/>
                      <a:pt x="26211" y="20594"/>
                      <a:pt x="31828" y="58039"/>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3" name="Google Shape;3303;p12"/>
              <p:cNvSpPr/>
              <p:nvPr/>
            </p:nvSpPr>
            <p:spPr>
              <a:xfrm>
                <a:off x="5755488" y="1740343"/>
                <a:ext cx="369973" cy="348597"/>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4" name="Google Shape;3304;p12"/>
              <p:cNvSpPr/>
              <p:nvPr/>
            </p:nvSpPr>
            <p:spPr>
              <a:xfrm>
                <a:off x="5771084" y="1703304"/>
                <a:ext cx="369248" cy="348597"/>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12"/>
              <p:cNvSpPr/>
              <p:nvPr/>
            </p:nvSpPr>
            <p:spPr>
              <a:xfrm>
                <a:off x="5817917" y="1747297"/>
                <a:ext cx="272522" cy="25928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12"/>
              <p:cNvSpPr/>
              <p:nvPr/>
            </p:nvSpPr>
            <p:spPr>
              <a:xfrm>
                <a:off x="5851995" y="1768642"/>
                <a:ext cx="263071" cy="249076"/>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12"/>
              <p:cNvSpPr/>
              <p:nvPr/>
            </p:nvSpPr>
            <p:spPr>
              <a:xfrm>
                <a:off x="5894881" y="2008417"/>
                <a:ext cx="21418" cy="9735"/>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12"/>
              <p:cNvSpPr/>
              <p:nvPr/>
            </p:nvSpPr>
            <p:spPr>
              <a:xfrm>
                <a:off x="5955313" y="1725722"/>
                <a:ext cx="66201" cy="23400"/>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12"/>
              <p:cNvSpPr/>
              <p:nvPr/>
            </p:nvSpPr>
            <p:spPr>
              <a:xfrm>
                <a:off x="6018860" y="2137276"/>
                <a:ext cx="369973" cy="34981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12"/>
              <p:cNvSpPr/>
              <p:nvPr/>
            </p:nvSpPr>
            <p:spPr>
              <a:xfrm>
                <a:off x="6005039" y="2100237"/>
                <a:ext cx="370148" cy="34981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12"/>
              <p:cNvSpPr/>
              <p:nvPr/>
            </p:nvSpPr>
            <p:spPr>
              <a:xfrm>
                <a:off x="6052226" y="2146275"/>
                <a:ext cx="272166" cy="259800"/>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12"/>
              <p:cNvSpPr/>
              <p:nvPr/>
            </p:nvSpPr>
            <p:spPr>
              <a:xfrm>
                <a:off x="6029382" y="2168135"/>
                <a:ext cx="263071" cy="249076"/>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12"/>
              <p:cNvSpPr/>
              <p:nvPr/>
            </p:nvSpPr>
            <p:spPr>
              <a:xfrm>
                <a:off x="6228432" y="2407912"/>
                <a:ext cx="21418" cy="9735"/>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12"/>
              <p:cNvSpPr/>
              <p:nvPr/>
            </p:nvSpPr>
            <p:spPr>
              <a:xfrm>
                <a:off x="6123164" y="2123265"/>
                <a:ext cx="66201" cy="23400"/>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12"/>
              <p:cNvSpPr/>
              <p:nvPr/>
            </p:nvSpPr>
            <p:spPr>
              <a:xfrm>
                <a:off x="5352936" y="2119508"/>
                <a:ext cx="369973" cy="348597"/>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12"/>
              <p:cNvSpPr/>
              <p:nvPr/>
            </p:nvSpPr>
            <p:spPr>
              <a:xfrm>
                <a:off x="5368532" y="2082470"/>
                <a:ext cx="369248" cy="348597"/>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12"/>
              <p:cNvSpPr/>
              <p:nvPr/>
            </p:nvSpPr>
            <p:spPr>
              <a:xfrm>
                <a:off x="5415365" y="2126462"/>
                <a:ext cx="272522" cy="25928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12"/>
              <p:cNvSpPr/>
              <p:nvPr/>
            </p:nvSpPr>
            <p:spPr>
              <a:xfrm>
                <a:off x="5449443" y="2147807"/>
                <a:ext cx="263071" cy="249076"/>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12"/>
              <p:cNvSpPr/>
              <p:nvPr/>
            </p:nvSpPr>
            <p:spPr>
              <a:xfrm>
                <a:off x="5492329" y="2387582"/>
                <a:ext cx="21418" cy="9735"/>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0" name="Google Shape;3320;p12"/>
              <p:cNvSpPr/>
              <p:nvPr/>
            </p:nvSpPr>
            <p:spPr>
              <a:xfrm>
                <a:off x="5552761" y="2104886"/>
                <a:ext cx="66201" cy="23400"/>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1" name="Google Shape;3321;p12"/>
              <p:cNvSpPr/>
              <p:nvPr/>
            </p:nvSpPr>
            <p:spPr>
              <a:xfrm>
                <a:off x="5352936" y="1728650"/>
                <a:ext cx="369973" cy="348597"/>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12"/>
              <p:cNvSpPr/>
              <p:nvPr/>
            </p:nvSpPr>
            <p:spPr>
              <a:xfrm>
                <a:off x="5368532" y="1691611"/>
                <a:ext cx="369248" cy="348597"/>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12"/>
              <p:cNvSpPr/>
              <p:nvPr/>
            </p:nvSpPr>
            <p:spPr>
              <a:xfrm>
                <a:off x="5415365" y="1735604"/>
                <a:ext cx="272522" cy="25928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12"/>
              <p:cNvSpPr/>
              <p:nvPr/>
            </p:nvSpPr>
            <p:spPr>
              <a:xfrm>
                <a:off x="5449443" y="1756949"/>
                <a:ext cx="263071" cy="249076"/>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12"/>
              <p:cNvSpPr/>
              <p:nvPr/>
            </p:nvSpPr>
            <p:spPr>
              <a:xfrm>
                <a:off x="5492329" y="1996724"/>
                <a:ext cx="21418" cy="9735"/>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12"/>
              <p:cNvSpPr/>
              <p:nvPr/>
            </p:nvSpPr>
            <p:spPr>
              <a:xfrm>
                <a:off x="5552761" y="1714029"/>
                <a:ext cx="66201" cy="23400"/>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12"/>
              <p:cNvSpPr/>
              <p:nvPr/>
            </p:nvSpPr>
            <p:spPr>
              <a:xfrm>
                <a:off x="6268209" y="1990286"/>
                <a:ext cx="369973" cy="34981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12"/>
              <p:cNvSpPr/>
              <p:nvPr/>
            </p:nvSpPr>
            <p:spPr>
              <a:xfrm>
                <a:off x="6254389" y="1953247"/>
                <a:ext cx="370148" cy="34981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12"/>
              <p:cNvSpPr/>
              <p:nvPr/>
            </p:nvSpPr>
            <p:spPr>
              <a:xfrm>
                <a:off x="6301576" y="1999285"/>
                <a:ext cx="272166" cy="259800"/>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12"/>
              <p:cNvSpPr/>
              <p:nvPr/>
            </p:nvSpPr>
            <p:spPr>
              <a:xfrm>
                <a:off x="6278732" y="2021146"/>
                <a:ext cx="263071" cy="249076"/>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12"/>
              <p:cNvSpPr/>
              <p:nvPr/>
            </p:nvSpPr>
            <p:spPr>
              <a:xfrm>
                <a:off x="6477782" y="2260922"/>
                <a:ext cx="21418" cy="9735"/>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2" name="Google Shape;3332;p12"/>
              <p:cNvSpPr/>
              <p:nvPr/>
            </p:nvSpPr>
            <p:spPr>
              <a:xfrm>
                <a:off x="6372514" y="1976275"/>
                <a:ext cx="66201" cy="23400"/>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3" name="Google Shape;3333;p12"/>
              <p:cNvSpPr/>
              <p:nvPr/>
            </p:nvSpPr>
            <p:spPr>
              <a:xfrm rot="9239257">
                <a:off x="5122063" y="1780484"/>
                <a:ext cx="371102" cy="350886"/>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12"/>
              <p:cNvSpPr/>
              <p:nvPr/>
            </p:nvSpPr>
            <p:spPr>
              <a:xfrm rot="9239257">
                <a:off x="5150578" y="1807730"/>
                <a:ext cx="371278" cy="350886"/>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12"/>
              <p:cNvSpPr/>
              <p:nvPr/>
            </p:nvSpPr>
            <p:spPr>
              <a:xfrm rot="9239257">
                <a:off x="5201070" y="1851258"/>
                <a:ext cx="272997" cy="260593"/>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12"/>
              <p:cNvSpPr/>
              <p:nvPr/>
            </p:nvSpPr>
            <p:spPr>
              <a:xfrm rot="9239257">
                <a:off x="5223013" y="1829800"/>
                <a:ext cx="263874" cy="249836"/>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12"/>
              <p:cNvSpPr/>
              <p:nvPr/>
            </p:nvSpPr>
            <p:spPr>
              <a:xfrm rot="9239257">
                <a:off x="5221648" y="1876544"/>
                <a:ext cx="21483" cy="9765"/>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12"/>
              <p:cNvSpPr/>
              <p:nvPr/>
            </p:nvSpPr>
            <p:spPr>
              <a:xfrm rot="9239257">
                <a:off x="5395567" y="2082891"/>
                <a:ext cx="66403" cy="23471"/>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12"/>
              <p:cNvSpPr/>
              <p:nvPr/>
            </p:nvSpPr>
            <p:spPr>
              <a:xfrm>
                <a:off x="5311458" y="1734146"/>
                <a:ext cx="167572" cy="167573"/>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12"/>
              <p:cNvSpPr/>
              <p:nvPr/>
            </p:nvSpPr>
            <p:spPr>
              <a:xfrm>
                <a:off x="6116005" y="1827217"/>
                <a:ext cx="124128" cy="124128"/>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12"/>
              <p:cNvSpPr/>
              <p:nvPr/>
            </p:nvSpPr>
            <p:spPr>
              <a:xfrm>
                <a:off x="4775782" y="2031973"/>
                <a:ext cx="126197" cy="124128"/>
              </a:xfrm>
              <a:custGeom>
                <a:avLst/>
                <a:gdLst/>
                <a:ahLst/>
                <a:cxnLst/>
                <a:rect l="l" t="t" r="r" b="b"/>
                <a:pathLst>
                  <a:path w="114205" h="112333" extrusionOk="0">
                    <a:moveTo>
                      <a:pt x="56167" y="0"/>
                    </a:moveTo>
                    <a:lnTo>
                      <a:pt x="73017" y="39317"/>
                    </a:lnTo>
                    <a:lnTo>
                      <a:pt x="114205" y="56167"/>
                    </a:lnTo>
                    <a:lnTo>
                      <a:pt x="73017" y="71144"/>
                    </a:lnTo>
                    <a:lnTo>
                      <a:pt x="56167" y="112333"/>
                    </a:lnTo>
                    <a:lnTo>
                      <a:pt x="41189" y="71144"/>
                    </a:lnTo>
                    <a:lnTo>
                      <a:pt x="0" y="56167"/>
                    </a:lnTo>
                    <a:lnTo>
                      <a:pt x="41189" y="3931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12"/>
              <p:cNvSpPr/>
              <p:nvPr/>
            </p:nvSpPr>
            <p:spPr>
              <a:xfrm>
                <a:off x="6432446" y="2067133"/>
                <a:ext cx="124128" cy="124128"/>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43" name="Google Shape;3343;p12"/>
            <p:cNvSpPr/>
            <p:nvPr/>
          </p:nvSpPr>
          <p:spPr>
            <a:xfrm>
              <a:off x="4489670" y="2959787"/>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12"/>
            <p:cNvSpPr/>
            <p:nvPr/>
          </p:nvSpPr>
          <p:spPr>
            <a:xfrm>
              <a:off x="4821422" y="2321623"/>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12"/>
            <p:cNvSpPr/>
            <p:nvPr/>
          </p:nvSpPr>
          <p:spPr>
            <a:xfrm>
              <a:off x="4958306" y="2789348"/>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46" name="Google Shape;3346;p12"/>
            <p:cNvGrpSpPr/>
            <p:nvPr/>
          </p:nvGrpSpPr>
          <p:grpSpPr>
            <a:xfrm>
              <a:off x="4760666" y="2337853"/>
              <a:ext cx="1997795" cy="817949"/>
              <a:chOff x="5534024" y="3386071"/>
              <a:chExt cx="1098233" cy="449645"/>
            </a:xfrm>
          </p:grpSpPr>
          <p:grpSp>
            <p:nvGrpSpPr>
              <p:cNvPr id="3347" name="Google Shape;3347;p12"/>
              <p:cNvGrpSpPr/>
              <p:nvPr/>
            </p:nvGrpSpPr>
            <p:grpSpPr>
              <a:xfrm>
                <a:off x="6525577" y="3388994"/>
                <a:ext cx="106679" cy="446722"/>
                <a:chOff x="6525577" y="3388994"/>
                <a:chExt cx="106679" cy="446722"/>
              </a:xfrm>
            </p:grpSpPr>
            <p:sp>
              <p:nvSpPr>
                <p:cNvPr id="3348" name="Google Shape;3348;p12"/>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12"/>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12"/>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12"/>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2" name="Google Shape;3352;p12"/>
              <p:cNvGrpSpPr/>
              <p:nvPr/>
            </p:nvGrpSpPr>
            <p:grpSpPr>
              <a:xfrm>
                <a:off x="5534024" y="3386071"/>
                <a:ext cx="932497" cy="449645"/>
                <a:chOff x="5534024" y="3386071"/>
                <a:chExt cx="932497" cy="449645"/>
              </a:xfrm>
            </p:grpSpPr>
            <p:sp>
              <p:nvSpPr>
                <p:cNvPr id="3353" name="Google Shape;3353;p12"/>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4" name="Google Shape;3354;p12"/>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12"/>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12"/>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12"/>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12"/>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12"/>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12"/>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12"/>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12"/>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12"/>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12"/>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12"/>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66" name="Google Shape;3366;p12"/>
            <p:cNvSpPr/>
            <p:nvPr/>
          </p:nvSpPr>
          <p:spPr>
            <a:xfrm>
              <a:off x="4681073" y="2296155"/>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67" name="Google Shape;3367;p12"/>
            <p:cNvGrpSpPr/>
            <p:nvPr/>
          </p:nvGrpSpPr>
          <p:grpSpPr>
            <a:xfrm>
              <a:off x="4766721" y="2343909"/>
              <a:ext cx="1997795" cy="817949"/>
              <a:chOff x="5534024" y="3386071"/>
              <a:chExt cx="1098233" cy="449645"/>
            </a:xfrm>
          </p:grpSpPr>
          <p:grpSp>
            <p:nvGrpSpPr>
              <p:cNvPr id="3368" name="Google Shape;3368;p12"/>
              <p:cNvGrpSpPr/>
              <p:nvPr/>
            </p:nvGrpSpPr>
            <p:grpSpPr>
              <a:xfrm>
                <a:off x="6525577" y="3388994"/>
                <a:ext cx="106679" cy="446722"/>
                <a:chOff x="6525577" y="3388994"/>
                <a:chExt cx="106679" cy="446722"/>
              </a:xfrm>
            </p:grpSpPr>
            <p:sp>
              <p:nvSpPr>
                <p:cNvPr id="3369" name="Google Shape;3369;p12"/>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12"/>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12"/>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12"/>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3" name="Google Shape;3373;p12"/>
              <p:cNvGrpSpPr/>
              <p:nvPr/>
            </p:nvGrpSpPr>
            <p:grpSpPr>
              <a:xfrm>
                <a:off x="5534024" y="3386071"/>
                <a:ext cx="932497" cy="449645"/>
                <a:chOff x="5534024" y="3386071"/>
                <a:chExt cx="932497" cy="449645"/>
              </a:xfrm>
            </p:grpSpPr>
            <p:sp>
              <p:nvSpPr>
                <p:cNvPr id="3374" name="Google Shape;3374;p12"/>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5" name="Google Shape;3375;p12"/>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12"/>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12"/>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12"/>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12"/>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12"/>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12"/>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12"/>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12"/>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12"/>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12"/>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12"/>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3387" name="Google Shape;3387;p12"/>
          <p:cNvGrpSpPr/>
          <p:nvPr/>
        </p:nvGrpSpPr>
        <p:grpSpPr>
          <a:xfrm>
            <a:off x="6148164" y="5200034"/>
            <a:ext cx="794628" cy="692159"/>
            <a:chOff x="6980505" y="2818400"/>
            <a:chExt cx="411320" cy="358279"/>
          </a:xfrm>
        </p:grpSpPr>
        <p:sp>
          <p:nvSpPr>
            <p:cNvPr id="3388" name="Google Shape;3388;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1" name="Google Shape;3391;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2" name="Google Shape;3392;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5" name="Google Shape;3395;p12"/>
          <p:cNvGrpSpPr/>
          <p:nvPr/>
        </p:nvGrpSpPr>
        <p:grpSpPr>
          <a:xfrm>
            <a:off x="6130594" y="4979168"/>
            <a:ext cx="794628" cy="692159"/>
            <a:chOff x="6980505" y="2818400"/>
            <a:chExt cx="411320" cy="358279"/>
          </a:xfrm>
        </p:grpSpPr>
        <p:sp>
          <p:nvSpPr>
            <p:cNvPr id="3396" name="Google Shape;3396;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3" name="Google Shape;3403;p12"/>
          <p:cNvGrpSpPr/>
          <p:nvPr/>
        </p:nvGrpSpPr>
        <p:grpSpPr>
          <a:xfrm>
            <a:off x="7124489" y="5476115"/>
            <a:ext cx="794628" cy="692159"/>
            <a:chOff x="6980505" y="2818400"/>
            <a:chExt cx="411320" cy="358279"/>
          </a:xfrm>
        </p:grpSpPr>
        <p:sp>
          <p:nvSpPr>
            <p:cNvPr id="3404" name="Google Shape;3404;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5" name="Google Shape;3405;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1" name="Google Shape;3411;p12"/>
          <p:cNvGrpSpPr/>
          <p:nvPr/>
        </p:nvGrpSpPr>
        <p:grpSpPr>
          <a:xfrm>
            <a:off x="7106919" y="5255249"/>
            <a:ext cx="794628" cy="692159"/>
            <a:chOff x="6980505" y="2818400"/>
            <a:chExt cx="411320" cy="358279"/>
          </a:xfrm>
        </p:grpSpPr>
        <p:sp>
          <p:nvSpPr>
            <p:cNvPr id="3412" name="Google Shape;3412;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12"/>
            <p:cNvSpPr/>
            <p:nvPr/>
          </p:nvSpPr>
          <p:spPr>
            <a:xfrm>
              <a:off x="7078729" y="2871164"/>
              <a:ext cx="282359" cy="189059"/>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19" name="Google Shape;3419;p12"/>
          <p:cNvSpPr/>
          <p:nvPr/>
        </p:nvSpPr>
        <p:spPr>
          <a:xfrm>
            <a:off x="7271922" y="5251299"/>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0" name="Google Shape;3420;p12"/>
          <p:cNvSpPr/>
          <p:nvPr/>
        </p:nvSpPr>
        <p:spPr>
          <a:xfrm>
            <a:off x="6644463" y="5632794"/>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21" name="Google Shape;3421;p12"/>
          <p:cNvGrpSpPr/>
          <p:nvPr/>
        </p:nvGrpSpPr>
        <p:grpSpPr>
          <a:xfrm flipH="1">
            <a:off x="8151864" y="4076916"/>
            <a:ext cx="1087362" cy="1462197"/>
            <a:chOff x="3808245" y="4904805"/>
            <a:chExt cx="695022" cy="934610"/>
          </a:xfrm>
        </p:grpSpPr>
        <p:grpSp>
          <p:nvGrpSpPr>
            <p:cNvPr id="3422" name="Google Shape;3422;p12"/>
            <p:cNvGrpSpPr/>
            <p:nvPr/>
          </p:nvGrpSpPr>
          <p:grpSpPr>
            <a:xfrm>
              <a:off x="4177213" y="5145436"/>
              <a:ext cx="312192" cy="244800"/>
              <a:chOff x="5545605" y="2504907"/>
              <a:chExt cx="312192" cy="244800"/>
            </a:xfrm>
          </p:grpSpPr>
          <p:sp>
            <p:nvSpPr>
              <p:cNvPr id="3423" name="Google Shape;3423;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29" name="Google Shape;3429;p12"/>
            <p:cNvGrpSpPr/>
            <p:nvPr/>
          </p:nvGrpSpPr>
          <p:grpSpPr>
            <a:xfrm>
              <a:off x="4165984" y="5071643"/>
              <a:ext cx="312192" cy="244800"/>
              <a:chOff x="5545605" y="2504907"/>
              <a:chExt cx="312192" cy="244800"/>
            </a:xfrm>
          </p:grpSpPr>
          <p:sp>
            <p:nvSpPr>
              <p:cNvPr id="3430" name="Google Shape;3430;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36" name="Google Shape;3436;p12"/>
            <p:cNvGrpSpPr/>
            <p:nvPr/>
          </p:nvGrpSpPr>
          <p:grpSpPr>
            <a:xfrm>
              <a:off x="4169193" y="4978599"/>
              <a:ext cx="312192" cy="244800"/>
              <a:chOff x="5545605" y="2504907"/>
              <a:chExt cx="312192" cy="244800"/>
            </a:xfrm>
          </p:grpSpPr>
          <p:sp>
            <p:nvSpPr>
              <p:cNvPr id="3437" name="Google Shape;3437;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3" name="Google Shape;3443;p12"/>
            <p:cNvGrpSpPr/>
            <p:nvPr/>
          </p:nvGrpSpPr>
          <p:grpSpPr>
            <a:xfrm>
              <a:off x="4172401" y="4904805"/>
              <a:ext cx="312192" cy="244800"/>
              <a:chOff x="5545605" y="2504907"/>
              <a:chExt cx="312192" cy="244800"/>
            </a:xfrm>
          </p:grpSpPr>
          <p:sp>
            <p:nvSpPr>
              <p:cNvPr id="3444" name="Google Shape;3444;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5" name="Google Shape;3445;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6" name="Google Shape;3446;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0" name="Google Shape;3450;p12"/>
            <p:cNvGrpSpPr/>
            <p:nvPr/>
          </p:nvGrpSpPr>
          <p:grpSpPr>
            <a:xfrm>
              <a:off x="3819474" y="5321899"/>
              <a:ext cx="312192" cy="244800"/>
              <a:chOff x="5545605" y="2504907"/>
              <a:chExt cx="312192" cy="244800"/>
            </a:xfrm>
          </p:grpSpPr>
          <p:sp>
            <p:nvSpPr>
              <p:cNvPr id="3451" name="Google Shape;3451;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57" name="Google Shape;3457;p12"/>
            <p:cNvGrpSpPr/>
            <p:nvPr/>
          </p:nvGrpSpPr>
          <p:grpSpPr>
            <a:xfrm>
              <a:off x="3808245" y="5248106"/>
              <a:ext cx="312192" cy="244800"/>
              <a:chOff x="5545605" y="2504907"/>
              <a:chExt cx="312192" cy="244800"/>
            </a:xfrm>
          </p:grpSpPr>
          <p:sp>
            <p:nvSpPr>
              <p:cNvPr id="3458" name="Google Shape;3458;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64" name="Google Shape;3464;p12"/>
            <p:cNvGrpSpPr/>
            <p:nvPr/>
          </p:nvGrpSpPr>
          <p:grpSpPr>
            <a:xfrm>
              <a:off x="3811454" y="5155062"/>
              <a:ext cx="312192" cy="244800"/>
              <a:chOff x="5545605" y="2504907"/>
              <a:chExt cx="312192" cy="244800"/>
            </a:xfrm>
          </p:grpSpPr>
          <p:sp>
            <p:nvSpPr>
              <p:cNvPr id="3465" name="Google Shape;3465;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0" name="Google Shape;3470;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1" name="Google Shape;3471;p12"/>
            <p:cNvGrpSpPr/>
            <p:nvPr/>
          </p:nvGrpSpPr>
          <p:grpSpPr>
            <a:xfrm>
              <a:off x="3814662" y="5081268"/>
              <a:ext cx="312192" cy="244800"/>
              <a:chOff x="5545605" y="2504907"/>
              <a:chExt cx="312192" cy="244800"/>
            </a:xfrm>
          </p:grpSpPr>
          <p:sp>
            <p:nvSpPr>
              <p:cNvPr id="3472" name="Google Shape;3472;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8" name="Google Shape;3478;p12"/>
            <p:cNvGrpSpPr/>
            <p:nvPr/>
          </p:nvGrpSpPr>
          <p:grpSpPr>
            <a:xfrm>
              <a:off x="4159567" y="5594615"/>
              <a:ext cx="312192" cy="244800"/>
              <a:chOff x="5545605" y="2504907"/>
              <a:chExt cx="312192" cy="244800"/>
            </a:xfrm>
          </p:grpSpPr>
          <p:sp>
            <p:nvSpPr>
              <p:cNvPr id="3479" name="Google Shape;3479;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5" name="Google Shape;3485;p12"/>
            <p:cNvGrpSpPr/>
            <p:nvPr/>
          </p:nvGrpSpPr>
          <p:grpSpPr>
            <a:xfrm>
              <a:off x="4148338" y="5520822"/>
              <a:ext cx="312192" cy="244800"/>
              <a:chOff x="5545605" y="2504907"/>
              <a:chExt cx="312192" cy="244800"/>
            </a:xfrm>
          </p:grpSpPr>
          <p:sp>
            <p:nvSpPr>
              <p:cNvPr id="3486" name="Google Shape;3486;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8" name="Google Shape;3488;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9" name="Google Shape;3489;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92" name="Google Shape;3492;p12"/>
            <p:cNvGrpSpPr/>
            <p:nvPr/>
          </p:nvGrpSpPr>
          <p:grpSpPr>
            <a:xfrm>
              <a:off x="4151547" y="5427778"/>
              <a:ext cx="312192" cy="244800"/>
              <a:chOff x="5545605" y="2504907"/>
              <a:chExt cx="312192" cy="244800"/>
            </a:xfrm>
          </p:grpSpPr>
          <p:sp>
            <p:nvSpPr>
              <p:cNvPr id="3493" name="Google Shape;3493;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99" name="Google Shape;3499;p12"/>
            <p:cNvSpPr/>
            <p:nvPr/>
          </p:nvSpPr>
          <p:spPr>
            <a:xfrm>
              <a:off x="4185595" y="541731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12"/>
            <p:cNvSpPr/>
            <p:nvPr/>
          </p:nvSpPr>
          <p:spPr>
            <a:xfrm>
              <a:off x="4390934" y="4992197"/>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12"/>
            <p:cNvSpPr/>
            <p:nvPr/>
          </p:nvSpPr>
          <p:spPr>
            <a:xfrm>
              <a:off x="3811814" y="510128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12"/>
            <p:cNvSpPr/>
            <p:nvPr/>
          </p:nvSpPr>
          <p:spPr>
            <a:xfrm>
              <a:off x="4351730" y="571630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3" name="Google Shape;3503;p12"/>
          <p:cNvGrpSpPr/>
          <p:nvPr/>
        </p:nvGrpSpPr>
        <p:grpSpPr>
          <a:xfrm>
            <a:off x="7277886" y="3952653"/>
            <a:ext cx="488424" cy="382990"/>
            <a:chOff x="5545605" y="2504907"/>
            <a:chExt cx="312192" cy="244800"/>
          </a:xfrm>
        </p:grpSpPr>
        <p:sp>
          <p:nvSpPr>
            <p:cNvPr id="3504" name="Google Shape;3504;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7" name="Google Shape;3507;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8" name="Google Shape;3508;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10" name="Google Shape;3510;p12"/>
          <p:cNvGrpSpPr/>
          <p:nvPr/>
        </p:nvGrpSpPr>
        <p:grpSpPr>
          <a:xfrm>
            <a:off x="7260318" y="3837202"/>
            <a:ext cx="488424" cy="382990"/>
            <a:chOff x="5545605" y="2504907"/>
            <a:chExt cx="312192" cy="244800"/>
          </a:xfrm>
        </p:grpSpPr>
        <p:sp>
          <p:nvSpPr>
            <p:cNvPr id="3511" name="Google Shape;3511;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17" name="Google Shape;3517;p12"/>
          <p:cNvGrpSpPr/>
          <p:nvPr/>
        </p:nvGrpSpPr>
        <p:grpSpPr>
          <a:xfrm>
            <a:off x="7265338" y="3691632"/>
            <a:ext cx="488424" cy="382990"/>
            <a:chOff x="5545605" y="2504907"/>
            <a:chExt cx="312192" cy="244800"/>
          </a:xfrm>
        </p:grpSpPr>
        <p:sp>
          <p:nvSpPr>
            <p:cNvPr id="3518" name="Google Shape;3518;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4" name="Google Shape;3524;p12"/>
          <p:cNvGrpSpPr/>
          <p:nvPr/>
        </p:nvGrpSpPr>
        <p:grpSpPr>
          <a:xfrm>
            <a:off x="7270357" y="3576179"/>
            <a:ext cx="488424" cy="382990"/>
            <a:chOff x="5545605" y="2504907"/>
            <a:chExt cx="312192" cy="244800"/>
          </a:xfrm>
        </p:grpSpPr>
        <p:sp>
          <p:nvSpPr>
            <p:cNvPr id="3525" name="Google Shape;3525;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6" name="Google Shape;3526;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7" name="Google Shape;3527;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31" name="Google Shape;3531;p12"/>
          <p:cNvGrpSpPr/>
          <p:nvPr/>
        </p:nvGrpSpPr>
        <p:grpSpPr>
          <a:xfrm>
            <a:off x="6718193" y="4228734"/>
            <a:ext cx="488424" cy="382990"/>
            <a:chOff x="5545605" y="2504907"/>
            <a:chExt cx="312192" cy="244800"/>
          </a:xfrm>
        </p:grpSpPr>
        <p:sp>
          <p:nvSpPr>
            <p:cNvPr id="3532" name="Google Shape;3532;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38" name="Google Shape;3538;p12"/>
          <p:cNvGrpSpPr/>
          <p:nvPr/>
        </p:nvGrpSpPr>
        <p:grpSpPr>
          <a:xfrm>
            <a:off x="6700625" y="4113283"/>
            <a:ext cx="488424" cy="382990"/>
            <a:chOff x="5545605" y="2504907"/>
            <a:chExt cx="312192" cy="244800"/>
          </a:xfrm>
        </p:grpSpPr>
        <p:sp>
          <p:nvSpPr>
            <p:cNvPr id="3539" name="Google Shape;3539;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3" name="Google Shape;3543;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4" name="Google Shape;3544;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5" name="Google Shape;3545;p12"/>
          <p:cNvGrpSpPr/>
          <p:nvPr/>
        </p:nvGrpSpPr>
        <p:grpSpPr>
          <a:xfrm>
            <a:off x="6705646" y="3967713"/>
            <a:ext cx="488424" cy="382990"/>
            <a:chOff x="5545605" y="2504907"/>
            <a:chExt cx="312192" cy="244800"/>
          </a:xfrm>
        </p:grpSpPr>
        <p:sp>
          <p:nvSpPr>
            <p:cNvPr id="3546" name="Google Shape;3546;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2" name="Google Shape;3552;p12"/>
          <p:cNvGrpSpPr/>
          <p:nvPr/>
        </p:nvGrpSpPr>
        <p:grpSpPr>
          <a:xfrm>
            <a:off x="6710665" y="3852260"/>
            <a:ext cx="488424" cy="382990"/>
            <a:chOff x="5545605" y="2504907"/>
            <a:chExt cx="312192" cy="244800"/>
          </a:xfrm>
        </p:grpSpPr>
        <p:sp>
          <p:nvSpPr>
            <p:cNvPr id="3553" name="Google Shape;3553;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8" name="Google Shape;3558;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9" name="Google Shape;3559;p12"/>
          <p:cNvGrpSpPr/>
          <p:nvPr/>
        </p:nvGrpSpPr>
        <p:grpSpPr>
          <a:xfrm>
            <a:off x="7250278" y="4655406"/>
            <a:ext cx="488424" cy="382990"/>
            <a:chOff x="5545605" y="2504907"/>
            <a:chExt cx="312192" cy="244800"/>
          </a:xfrm>
        </p:grpSpPr>
        <p:sp>
          <p:nvSpPr>
            <p:cNvPr id="3560" name="Google Shape;3560;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66" name="Google Shape;3566;p12"/>
          <p:cNvGrpSpPr/>
          <p:nvPr/>
        </p:nvGrpSpPr>
        <p:grpSpPr>
          <a:xfrm>
            <a:off x="7232710" y="4539955"/>
            <a:ext cx="488424" cy="382990"/>
            <a:chOff x="5545605" y="2504907"/>
            <a:chExt cx="312192" cy="244800"/>
          </a:xfrm>
        </p:grpSpPr>
        <p:sp>
          <p:nvSpPr>
            <p:cNvPr id="3567" name="Google Shape;3567;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3" name="Google Shape;3573;p12"/>
          <p:cNvGrpSpPr/>
          <p:nvPr/>
        </p:nvGrpSpPr>
        <p:grpSpPr>
          <a:xfrm>
            <a:off x="7237731" y="4394385"/>
            <a:ext cx="488424" cy="382990"/>
            <a:chOff x="5545605" y="2504907"/>
            <a:chExt cx="312192" cy="244800"/>
          </a:xfrm>
        </p:grpSpPr>
        <p:sp>
          <p:nvSpPr>
            <p:cNvPr id="3574" name="Google Shape;3574;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7" name="Google Shape;3577;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8" name="Google Shape;3578;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80" name="Google Shape;3580;p12"/>
          <p:cNvSpPr/>
          <p:nvPr/>
        </p:nvSpPr>
        <p:spPr>
          <a:xfrm>
            <a:off x="7291153" y="4378081"/>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12"/>
          <p:cNvSpPr/>
          <p:nvPr/>
        </p:nvSpPr>
        <p:spPr>
          <a:xfrm>
            <a:off x="7612411" y="3712975"/>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12"/>
          <p:cNvSpPr/>
          <p:nvPr/>
        </p:nvSpPr>
        <p:spPr>
          <a:xfrm>
            <a:off x="6736062" y="3955844"/>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12"/>
          <p:cNvSpPr/>
          <p:nvPr/>
        </p:nvSpPr>
        <p:spPr>
          <a:xfrm>
            <a:off x="7551075" y="4845864"/>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12" descr="Old Key"/>
          <p:cNvSpPr/>
          <p:nvPr/>
        </p:nvSpPr>
        <p:spPr>
          <a:xfrm>
            <a:off x="494084" y="5210297"/>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85" name="Google Shape;3585;p12"/>
          <p:cNvGrpSpPr/>
          <p:nvPr/>
        </p:nvGrpSpPr>
        <p:grpSpPr>
          <a:xfrm>
            <a:off x="6116639" y="4756096"/>
            <a:ext cx="794628" cy="692159"/>
            <a:chOff x="6980505" y="2818400"/>
            <a:chExt cx="411320" cy="358279"/>
          </a:xfrm>
        </p:grpSpPr>
        <p:sp>
          <p:nvSpPr>
            <p:cNvPr id="3586" name="Google Shape;3586;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93" name="Google Shape;3593;p12"/>
          <p:cNvGrpSpPr/>
          <p:nvPr/>
        </p:nvGrpSpPr>
        <p:grpSpPr>
          <a:xfrm>
            <a:off x="6099069" y="4535230"/>
            <a:ext cx="794628" cy="692159"/>
            <a:chOff x="6980505" y="2818400"/>
            <a:chExt cx="411320" cy="358279"/>
          </a:xfrm>
        </p:grpSpPr>
        <p:sp>
          <p:nvSpPr>
            <p:cNvPr id="3594" name="Google Shape;3594;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1" name="Google Shape;3601;p12"/>
          <p:cNvGrpSpPr/>
          <p:nvPr/>
        </p:nvGrpSpPr>
        <p:grpSpPr>
          <a:xfrm>
            <a:off x="8550114" y="5738590"/>
            <a:ext cx="794628" cy="692159"/>
            <a:chOff x="6980505" y="2818400"/>
            <a:chExt cx="411320" cy="358279"/>
          </a:xfrm>
        </p:grpSpPr>
        <p:sp>
          <p:nvSpPr>
            <p:cNvPr id="3602" name="Google Shape;3602;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3" name="Google Shape;3603;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12"/>
            <p:cNvSpPr/>
            <p:nvPr/>
          </p:nvSpPr>
          <p:spPr>
            <a:xfrm>
              <a:off x="7063976" y="2871164"/>
              <a:ext cx="297220" cy="195410"/>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9" name="Google Shape;3609;p12"/>
          <p:cNvGrpSpPr/>
          <p:nvPr/>
        </p:nvGrpSpPr>
        <p:grpSpPr>
          <a:xfrm>
            <a:off x="8532544" y="5517724"/>
            <a:ext cx="794628" cy="692159"/>
            <a:chOff x="6980505" y="2818400"/>
            <a:chExt cx="411320" cy="358279"/>
          </a:xfrm>
        </p:grpSpPr>
        <p:sp>
          <p:nvSpPr>
            <p:cNvPr id="3610" name="Google Shape;3610;p12"/>
            <p:cNvSpPr/>
            <p:nvPr/>
          </p:nvSpPr>
          <p:spPr>
            <a:xfrm>
              <a:off x="6980505" y="2889544"/>
              <a:ext cx="409447" cy="287135"/>
            </a:xfrm>
            <a:custGeom>
              <a:avLst/>
              <a:gdLst/>
              <a:ahLst/>
              <a:cxnLst/>
              <a:rect l="l" t="t" r="r" b="b"/>
              <a:pathLst>
                <a:path w="409447" h="287135" extrusionOk="0">
                  <a:moveTo>
                    <a:pt x="268821" y="281176"/>
                  </a:moveTo>
                  <a:cubicBezTo>
                    <a:pt x="162105" y="303642"/>
                    <a:pt x="46027" y="260582"/>
                    <a:pt x="10455" y="185693"/>
                  </a:cubicBezTo>
                  <a:cubicBezTo>
                    <a:pt x="-25117" y="110804"/>
                    <a:pt x="32921" y="30298"/>
                    <a:pt x="141510" y="5959"/>
                  </a:cubicBezTo>
                  <a:cubicBezTo>
                    <a:pt x="248227" y="-16507"/>
                    <a:pt x="364305" y="26554"/>
                    <a:pt x="399877" y="101443"/>
                  </a:cubicBezTo>
                  <a:cubicBezTo>
                    <a:pt x="433577" y="176332"/>
                    <a:pt x="375538" y="256837"/>
                    <a:pt x="268821" y="28117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12"/>
            <p:cNvSpPr/>
            <p:nvPr/>
          </p:nvSpPr>
          <p:spPr>
            <a:xfrm>
              <a:off x="6981598" y="2949798"/>
              <a:ext cx="410016" cy="205944"/>
            </a:xfrm>
            <a:custGeom>
              <a:avLst/>
              <a:gdLst/>
              <a:ahLst/>
              <a:cxnLst/>
              <a:rect l="l" t="t" r="r" b="b"/>
              <a:pathLst>
                <a:path w="410016" h="205944" extrusionOk="0">
                  <a:moveTo>
                    <a:pt x="0" y="89867"/>
                  </a:moveTo>
                  <a:lnTo>
                    <a:pt x="1872" y="0"/>
                  </a:lnTo>
                  <a:lnTo>
                    <a:pt x="410017" y="13106"/>
                  </a:lnTo>
                  <a:lnTo>
                    <a:pt x="406272" y="101100"/>
                  </a:lnTo>
                  <a:lnTo>
                    <a:pt x="202200" y="205944"/>
                  </a:ln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12"/>
            <p:cNvSpPr/>
            <p:nvPr/>
          </p:nvSpPr>
          <p:spPr>
            <a:xfrm>
              <a:off x="6982377" y="2818400"/>
              <a:ext cx="409447" cy="287135"/>
            </a:xfrm>
            <a:custGeom>
              <a:avLst/>
              <a:gdLst/>
              <a:ahLst/>
              <a:cxnLst/>
              <a:rect l="l" t="t" r="r" b="b"/>
              <a:pathLst>
                <a:path w="409447" h="287135" extrusionOk="0">
                  <a:moveTo>
                    <a:pt x="268821" y="281176"/>
                  </a:moveTo>
                  <a:cubicBezTo>
                    <a:pt x="162105" y="303643"/>
                    <a:pt x="46027" y="260582"/>
                    <a:pt x="10455" y="185693"/>
                  </a:cubicBezTo>
                  <a:cubicBezTo>
                    <a:pt x="-25118" y="110804"/>
                    <a:pt x="32921" y="30298"/>
                    <a:pt x="141510" y="5959"/>
                  </a:cubicBezTo>
                  <a:cubicBezTo>
                    <a:pt x="248227" y="-16507"/>
                    <a:pt x="364304" y="26554"/>
                    <a:pt x="399877" y="101443"/>
                  </a:cubicBezTo>
                  <a:cubicBezTo>
                    <a:pt x="433577" y="178204"/>
                    <a:pt x="375538" y="258709"/>
                    <a:pt x="268821" y="28117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12"/>
            <p:cNvSpPr/>
            <p:nvPr/>
          </p:nvSpPr>
          <p:spPr>
            <a:xfrm>
              <a:off x="7035528" y="2855985"/>
              <a:ext cx="298414" cy="200730"/>
            </a:xfrm>
            <a:custGeom>
              <a:avLst/>
              <a:gdLst/>
              <a:ahLst/>
              <a:cxnLst/>
              <a:rect l="l" t="t" r="r" b="b"/>
              <a:pathLst>
                <a:path w="298414" h="200730" extrusionOk="0">
                  <a:moveTo>
                    <a:pt x="112699" y="2073"/>
                  </a:moveTo>
                  <a:cubicBezTo>
                    <a:pt x="32193" y="13307"/>
                    <a:pt x="-14612" y="65729"/>
                    <a:pt x="4110" y="120023"/>
                  </a:cubicBezTo>
                  <a:cubicBezTo>
                    <a:pt x="24704" y="174318"/>
                    <a:pt x="107082" y="209890"/>
                    <a:pt x="185715" y="198657"/>
                  </a:cubicBezTo>
                  <a:cubicBezTo>
                    <a:pt x="266221" y="187423"/>
                    <a:pt x="313026" y="135001"/>
                    <a:pt x="294304" y="80707"/>
                  </a:cubicBezTo>
                  <a:cubicBezTo>
                    <a:pt x="273710" y="26412"/>
                    <a:pt x="191332" y="-9160"/>
                    <a:pt x="112699" y="2073"/>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12"/>
            <p:cNvSpPr/>
            <p:nvPr/>
          </p:nvSpPr>
          <p:spPr>
            <a:xfrm>
              <a:off x="7078729" y="2871164"/>
              <a:ext cx="282359" cy="189059"/>
            </a:xfrm>
            <a:custGeom>
              <a:avLst/>
              <a:gdLst/>
              <a:ahLst/>
              <a:cxnLst/>
              <a:rect l="l" t="t" r="r" b="b"/>
              <a:pathLst>
                <a:path w="297220" h="195410" extrusionOk="0">
                  <a:moveTo>
                    <a:pt x="0" y="170372"/>
                  </a:moveTo>
                  <a:lnTo>
                    <a:pt x="241517" y="0"/>
                  </a:lnTo>
                  <a:cubicBezTo>
                    <a:pt x="241517" y="0"/>
                    <a:pt x="357594" y="97355"/>
                    <a:pt x="254622" y="164756"/>
                  </a:cubicBezTo>
                  <a:cubicBezTo>
                    <a:pt x="151650" y="230283"/>
                    <a:pt x="0" y="170372"/>
                    <a:pt x="0" y="170372"/>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12"/>
            <p:cNvSpPr/>
            <p:nvPr/>
          </p:nvSpPr>
          <p:spPr>
            <a:xfrm>
              <a:off x="7122015" y="3077109"/>
              <a:ext cx="24338" cy="5616"/>
            </a:xfrm>
            <a:custGeom>
              <a:avLst/>
              <a:gdLst/>
              <a:ahLst/>
              <a:cxnLst/>
              <a:rect l="l" t="t" r="r" b="b"/>
              <a:pathLst>
                <a:path w="24338" h="5616" extrusionOk="0">
                  <a:moveTo>
                    <a:pt x="0" y="0"/>
                  </a:moveTo>
                  <a:lnTo>
                    <a:pt x="24339" y="5617"/>
                  </a:ln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12"/>
            <p:cNvSpPr/>
            <p:nvPr/>
          </p:nvSpPr>
          <p:spPr>
            <a:xfrm>
              <a:off x="7185671" y="2837159"/>
              <a:ext cx="74888" cy="15283"/>
            </a:xfrm>
            <a:custGeom>
              <a:avLst/>
              <a:gdLst/>
              <a:ahLst/>
              <a:cxnLst/>
              <a:rect l="l" t="t" r="r" b="b"/>
              <a:pathLst>
                <a:path w="74888" h="15283" extrusionOk="0">
                  <a:moveTo>
                    <a:pt x="0" y="306"/>
                  </a:moveTo>
                  <a:cubicBezTo>
                    <a:pt x="0" y="306"/>
                    <a:pt x="37444" y="-3439"/>
                    <a:pt x="74889" y="15283"/>
                  </a:cubicBezTo>
                </a:path>
              </a:pathLst>
            </a:custGeom>
            <a:noFill/>
            <a:ln w="192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17" name="Google Shape;3617;p12"/>
          <p:cNvSpPr/>
          <p:nvPr/>
        </p:nvSpPr>
        <p:spPr>
          <a:xfrm>
            <a:off x="8697547" y="5513774"/>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12"/>
          <p:cNvSpPr/>
          <p:nvPr/>
        </p:nvSpPr>
        <p:spPr>
          <a:xfrm>
            <a:off x="6116638" y="4983507"/>
            <a:ext cx="237331" cy="237332"/>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19" name="Google Shape;3619;p12"/>
          <p:cNvGrpSpPr/>
          <p:nvPr/>
        </p:nvGrpSpPr>
        <p:grpSpPr>
          <a:xfrm flipH="1">
            <a:off x="9624364" y="4815004"/>
            <a:ext cx="1087362" cy="1462197"/>
            <a:chOff x="3808245" y="4904805"/>
            <a:chExt cx="695022" cy="934610"/>
          </a:xfrm>
        </p:grpSpPr>
        <p:grpSp>
          <p:nvGrpSpPr>
            <p:cNvPr id="3620" name="Google Shape;3620;p12"/>
            <p:cNvGrpSpPr/>
            <p:nvPr/>
          </p:nvGrpSpPr>
          <p:grpSpPr>
            <a:xfrm>
              <a:off x="4177213" y="5145436"/>
              <a:ext cx="312192" cy="244800"/>
              <a:chOff x="5545605" y="2504907"/>
              <a:chExt cx="312192" cy="244800"/>
            </a:xfrm>
          </p:grpSpPr>
          <p:sp>
            <p:nvSpPr>
              <p:cNvPr id="3621" name="Google Shape;3621;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27" name="Google Shape;3627;p12"/>
            <p:cNvGrpSpPr/>
            <p:nvPr/>
          </p:nvGrpSpPr>
          <p:grpSpPr>
            <a:xfrm>
              <a:off x="4165984" y="5071643"/>
              <a:ext cx="312192" cy="244800"/>
              <a:chOff x="5545605" y="2504907"/>
              <a:chExt cx="312192" cy="244800"/>
            </a:xfrm>
          </p:grpSpPr>
          <p:sp>
            <p:nvSpPr>
              <p:cNvPr id="3628" name="Google Shape;3628;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34" name="Google Shape;3634;p12"/>
            <p:cNvGrpSpPr/>
            <p:nvPr/>
          </p:nvGrpSpPr>
          <p:grpSpPr>
            <a:xfrm>
              <a:off x="4169193" y="4978599"/>
              <a:ext cx="312192" cy="244800"/>
              <a:chOff x="5545605" y="2504907"/>
              <a:chExt cx="312192" cy="244800"/>
            </a:xfrm>
          </p:grpSpPr>
          <p:sp>
            <p:nvSpPr>
              <p:cNvPr id="3635" name="Google Shape;3635;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8" name="Google Shape;3638;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9" name="Google Shape;3639;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0" name="Google Shape;3640;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41" name="Google Shape;3641;p12"/>
            <p:cNvGrpSpPr/>
            <p:nvPr/>
          </p:nvGrpSpPr>
          <p:grpSpPr>
            <a:xfrm>
              <a:off x="4172401" y="4904805"/>
              <a:ext cx="312192" cy="244800"/>
              <a:chOff x="5545605" y="2504907"/>
              <a:chExt cx="312192" cy="244800"/>
            </a:xfrm>
          </p:grpSpPr>
          <p:sp>
            <p:nvSpPr>
              <p:cNvPr id="3642" name="Google Shape;3642;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3" name="Google Shape;3643;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4" name="Google Shape;3644;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5" name="Google Shape;3645;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48" name="Google Shape;3648;p12"/>
            <p:cNvGrpSpPr/>
            <p:nvPr/>
          </p:nvGrpSpPr>
          <p:grpSpPr>
            <a:xfrm>
              <a:off x="3819474" y="5321899"/>
              <a:ext cx="312192" cy="244800"/>
              <a:chOff x="5545605" y="2504907"/>
              <a:chExt cx="312192" cy="244800"/>
            </a:xfrm>
          </p:grpSpPr>
          <p:sp>
            <p:nvSpPr>
              <p:cNvPr id="3649" name="Google Shape;3649;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55" name="Google Shape;3655;p12"/>
            <p:cNvGrpSpPr/>
            <p:nvPr/>
          </p:nvGrpSpPr>
          <p:grpSpPr>
            <a:xfrm>
              <a:off x="3808245" y="5248106"/>
              <a:ext cx="312192" cy="244800"/>
              <a:chOff x="5545605" y="2504907"/>
              <a:chExt cx="312192" cy="244800"/>
            </a:xfrm>
          </p:grpSpPr>
          <p:sp>
            <p:nvSpPr>
              <p:cNvPr id="3656" name="Google Shape;3656;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62" name="Google Shape;3662;p12"/>
            <p:cNvGrpSpPr/>
            <p:nvPr/>
          </p:nvGrpSpPr>
          <p:grpSpPr>
            <a:xfrm>
              <a:off x="3811454" y="5155062"/>
              <a:ext cx="312192" cy="244800"/>
              <a:chOff x="5545605" y="2504907"/>
              <a:chExt cx="312192" cy="244800"/>
            </a:xfrm>
          </p:grpSpPr>
          <p:sp>
            <p:nvSpPr>
              <p:cNvPr id="3663" name="Google Shape;3663;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69" name="Google Shape;3669;p12"/>
            <p:cNvGrpSpPr/>
            <p:nvPr/>
          </p:nvGrpSpPr>
          <p:grpSpPr>
            <a:xfrm>
              <a:off x="3814662" y="5081268"/>
              <a:ext cx="312192" cy="244800"/>
              <a:chOff x="5545605" y="2504907"/>
              <a:chExt cx="312192" cy="244800"/>
            </a:xfrm>
          </p:grpSpPr>
          <p:sp>
            <p:nvSpPr>
              <p:cNvPr id="3670" name="Google Shape;3670;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76" name="Google Shape;3676;p12"/>
            <p:cNvGrpSpPr/>
            <p:nvPr/>
          </p:nvGrpSpPr>
          <p:grpSpPr>
            <a:xfrm>
              <a:off x="4159567" y="5594615"/>
              <a:ext cx="312192" cy="244800"/>
              <a:chOff x="5545605" y="2504907"/>
              <a:chExt cx="312192" cy="244800"/>
            </a:xfrm>
          </p:grpSpPr>
          <p:sp>
            <p:nvSpPr>
              <p:cNvPr id="3677" name="Google Shape;3677;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3" name="Google Shape;3683;p12"/>
            <p:cNvGrpSpPr/>
            <p:nvPr/>
          </p:nvGrpSpPr>
          <p:grpSpPr>
            <a:xfrm>
              <a:off x="4148338" y="5520822"/>
              <a:ext cx="312192" cy="244800"/>
              <a:chOff x="5545605" y="2504907"/>
              <a:chExt cx="312192" cy="244800"/>
            </a:xfrm>
          </p:grpSpPr>
          <p:sp>
            <p:nvSpPr>
              <p:cNvPr id="3684" name="Google Shape;3684;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90" name="Google Shape;3690;p12"/>
            <p:cNvGrpSpPr/>
            <p:nvPr/>
          </p:nvGrpSpPr>
          <p:grpSpPr>
            <a:xfrm>
              <a:off x="4151547" y="5427778"/>
              <a:ext cx="312192" cy="244800"/>
              <a:chOff x="5545605" y="2504907"/>
              <a:chExt cx="312192" cy="244800"/>
            </a:xfrm>
          </p:grpSpPr>
          <p:sp>
            <p:nvSpPr>
              <p:cNvPr id="3691" name="Google Shape;3691;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97" name="Google Shape;3697;p12"/>
            <p:cNvSpPr/>
            <p:nvPr/>
          </p:nvSpPr>
          <p:spPr>
            <a:xfrm>
              <a:off x="4185595" y="541731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12"/>
            <p:cNvSpPr/>
            <p:nvPr/>
          </p:nvSpPr>
          <p:spPr>
            <a:xfrm>
              <a:off x="4390934" y="4992197"/>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12"/>
            <p:cNvSpPr/>
            <p:nvPr/>
          </p:nvSpPr>
          <p:spPr>
            <a:xfrm>
              <a:off x="3811814" y="5101283"/>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12"/>
            <p:cNvSpPr/>
            <p:nvPr/>
          </p:nvSpPr>
          <p:spPr>
            <a:xfrm>
              <a:off x="4351730" y="571630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1" name="Google Shape;3701;p12"/>
          <p:cNvGrpSpPr/>
          <p:nvPr/>
        </p:nvGrpSpPr>
        <p:grpSpPr>
          <a:xfrm>
            <a:off x="8118843" y="3978239"/>
            <a:ext cx="488424" cy="382990"/>
            <a:chOff x="5545605" y="2504907"/>
            <a:chExt cx="312192" cy="244800"/>
          </a:xfrm>
        </p:grpSpPr>
        <p:sp>
          <p:nvSpPr>
            <p:cNvPr id="3702" name="Google Shape;3702;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8" name="Google Shape;3708;p12"/>
          <p:cNvGrpSpPr/>
          <p:nvPr/>
        </p:nvGrpSpPr>
        <p:grpSpPr>
          <a:xfrm>
            <a:off x="8123863" y="3832669"/>
            <a:ext cx="488424" cy="382990"/>
            <a:chOff x="5545605" y="2504907"/>
            <a:chExt cx="312192" cy="244800"/>
          </a:xfrm>
        </p:grpSpPr>
        <p:sp>
          <p:nvSpPr>
            <p:cNvPr id="3709" name="Google Shape;3709;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3" name="Google Shape;3713;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4" name="Google Shape;3714;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5" name="Google Shape;3715;p12"/>
          <p:cNvGrpSpPr/>
          <p:nvPr/>
        </p:nvGrpSpPr>
        <p:grpSpPr>
          <a:xfrm>
            <a:off x="8128882" y="3717216"/>
            <a:ext cx="488424" cy="382990"/>
            <a:chOff x="5545605" y="2504907"/>
            <a:chExt cx="312192" cy="244800"/>
          </a:xfrm>
        </p:grpSpPr>
        <p:sp>
          <p:nvSpPr>
            <p:cNvPr id="3716" name="Google Shape;3716;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2" name="Google Shape;3722;p12"/>
          <p:cNvGrpSpPr/>
          <p:nvPr/>
        </p:nvGrpSpPr>
        <p:grpSpPr>
          <a:xfrm>
            <a:off x="7241481" y="3425746"/>
            <a:ext cx="488424" cy="382990"/>
            <a:chOff x="5545605" y="2504907"/>
            <a:chExt cx="312192" cy="244800"/>
          </a:xfrm>
        </p:grpSpPr>
        <p:sp>
          <p:nvSpPr>
            <p:cNvPr id="3723" name="Google Shape;3723;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9" name="Google Shape;3729;p12"/>
          <p:cNvGrpSpPr/>
          <p:nvPr/>
        </p:nvGrpSpPr>
        <p:grpSpPr>
          <a:xfrm>
            <a:off x="7223913" y="3310295"/>
            <a:ext cx="488424" cy="382990"/>
            <a:chOff x="5545605" y="2504907"/>
            <a:chExt cx="312192" cy="244800"/>
          </a:xfrm>
        </p:grpSpPr>
        <p:sp>
          <p:nvSpPr>
            <p:cNvPr id="3730" name="Google Shape;3730;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6" name="Google Shape;3736;p12"/>
          <p:cNvGrpSpPr/>
          <p:nvPr/>
        </p:nvGrpSpPr>
        <p:grpSpPr>
          <a:xfrm>
            <a:off x="7228934" y="3164725"/>
            <a:ext cx="488424" cy="382990"/>
            <a:chOff x="5545605" y="2504907"/>
            <a:chExt cx="312192" cy="244800"/>
          </a:xfrm>
        </p:grpSpPr>
        <p:sp>
          <p:nvSpPr>
            <p:cNvPr id="3737" name="Google Shape;3737;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43" name="Google Shape;3743;p12"/>
          <p:cNvGrpSpPr/>
          <p:nvPr/>
        </p:nvGrpSpPr>
        <p:grpSpPr>
          <a:xfrm>
            <a:off x="7233953" y="3049272"/>
            <a:ext cx="488424" cy="382990"/>
            <a:chOff x="5545605" y="2504907"/>
            <a:chExt cx="312192" cy="244800"/>
          </a:xfrm>
        </p:grpSpPr>
        <p:sp>
          <p:nvSpPr>
            <p:cNvPr id="3744" name="Google Shape;3744;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50" name="Google Shape;3750;p12"/>
          <p:cNvGrpSpPr/>
          <p:nvPr/>
        </p:nvGrpSpPr>
        <p:grpSpPr>
          <a:xfrm>
            <a:off x="8131453" y="3564406"/>
            <a:ext cx="488424" cy="382990"/>
            <a:chOff x="5545605" y="2504907"/>
            <a:chExt cx="312192" cy="244800"/>
          </a:xfrm>
        </p:grpSpPr>
        <p:sp>
          <p:nvSpPr>
            <p:cNvPr id="3751" name="Google Shape;3751;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57" name="Google Shape;3757;p12"/>
          <p:cNvGrpSpPr/>
          <p:nvPr/>
        </p:nvGrpSpPr>
        <p:grpSpPr>
          <a:xfrm>
            <a:off x="8113885" y="3448955"/>
            <a:ext cx="488424" cy="382990"/>
            <a:chOff x="5545605" y="2504907"/>
            <a:chExt cx="312192" cy="244800"/>
          </a:xfrm>
        </p:grpSpPr>
        <p:sp>
          <p:nvSpPr>
            <p:cNvPr id="3758" name="Google Shape;3758;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64" name="Google Shape;3764;p12"/>
          <p:cNvGrpSpPr/>
          <p:nvPr/>
        </p:nvGrpSpPr>
        <p:grpSpPr>
          <a:xfrm>
            <a:off x="8118906" y="3303385"/>
            <a:ext cx="488424" cy="382990"/>
            <a:chOff x="5545605" y="2504907"/>
            <a:chExt cx="312192" cy="244800"/>
          </a:xfrm>
        </p:grpSpPr>
        <p:sp>
          <p:nvSpPr>
            <p:cNvPr id="3765" name="Google Shape;3765;p12"/>
            <p:cNvSpPr/>
            <p:nvPr/>
          </p:nvSpPr>
          <p:spPr>
            <a:xfrm>
              <a:off x="5545605" y="2526438"/>
              <a:ext cx="312192" cy="223269"/>
            </a:xfrm>
            <a:custGeom>
              <a:avLst/>
              <a:gdLst/>
              <a:ahLst/>
              <a:cxnLst/>
              <a:rect l="l" t="t" r="r" b="b"/>
              <a:pathLst>
                <a:path w="312192" h="223269" extrusionOk="0">
                  <a:moveTo>
                    <a:pt x="44933" y="33938"/>
                  </a:moveTo>
                  <a:cubicBezTo>
                    <a:pt x="104844" y="-10996"/>
                    <a:pt x="204072" y="-10996"/>
                    <a:pt x="265855" y="32066"/>
                  </a:cubicBezTo>
                  <a:cubicBezTo>
                    <a:pt x="327639" y="75127"/>
                    <a:pt x="327639" y="144399"/>
                    <a:pt x="265855" y="189332"/>
                  </a:cubicBezTo>
                  <a:cubicBezTo>
                    <a:pt x="205944" y="234266"/>
                    <a:pt x="106717" y="234266"/>
                    <a:pt x="44933" y="191204"/>
                  </a:cubicBezTo>
                  <a:cubicBezTo>
                    <a:pt x="-14978" y="150016"/>
                    <a:pt x="-14978" y="78871"/>
                    <a:pt x="44933" y="33938"/>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12"/>
            <p:cNvSpPr/>
            <p:nvPr/>
          </p:nvSpPr>
          <p:spPr>
            <a:xfrm>
              <a:off x="5545605" y="2504907"/>
              <a:ext cx="312192" cy="206420"/>
            </a:xfrm>
            <a:custGeom>
              <a:avLst/>
              <a:gdLst/>
              <a:ahLst/>
              <a:cxnLst/>
              <a:rect l="l" t="t" r="r" b="b"/>
              <a:pathLst>
                <a:path w="312192" h="206420" extrusionOk="0">
                  <a:moveTo>
                    <a:pt x="44933" y="31130"/>
                  </a:moveTo>
                  <a:cubicBezTo>
                    <a:pt x="104844" y="-10059"/>
                    <a:pt x="204072" y="-10059"/>
                    <a:pt x="265855" y="29258"/>
                  </a:cubicBezTo>
                  <a:cubicBezTo>
                    <a:pt x="327639" y="68574"/>
                    <a:pt x="327639" y="134102"/>
                    <a:pt x="265855" y="175291"/>
                  </a:cubicBezTo>
                  <a:cubicBezTo>
                    <a:pt x="205944" y="216480"/>
                    <a:pt x="106717" y="216480"/>
                    <a:pt x="44933" y="177163"/>
                  </a:cubicBezTo>
                  <a:cubicBezTo>
                    <a:pt x="-14978" y="137846"/>
                    <a:pt x="-14978" y="72319"/>
                    <a:pt x="44933" y="3113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12"/>
            <p:cNvSpPr/>
            <p:nvPr/>
          </p:nvSpPr>
          <p:spPr>
            <a:xfrm>
              <a:off x="5586793" y="2532052"/>
              <a:ext cx="230283" cy="150975"/>
            </a:xfrm>
            <a:custGeom>
              <a:avLst/>
              <a:gdLst/>
              <a:ahLst/>
              <a:cxnLst/>
              <a:rect l="l" t="t" r="r" b="b"/>
              <a:pathLst>
                <a:path w="230283" h="150975" extrusionOk="0">
                  <a:moveTo>
                    <a:pt x="33700" y="22706"/>
                  </a:moveTo>
                  <a:cubicBezTo>
                    <a:pt x="-11233" y="52662"/>
                    <a:pt x="-11233" y="101340"/>
                    <a:pt x="33700" y="129423"/>
                  </a:cubicBezTo>
                  <a:cubicBezTo>
                    <a:pt x="78633" y="159379"/>
                    <a:pt x="151650" y="157506"/>
                    <a:pt x="196583" y="127551"/>
                  </a:cubicBezTo>
                  <a:cubicBezTo>
                    <a:pt x="241517" y="97595"/>
                    <a:pt x="241517" y="48917"/>
                    <a:pt x="196583" y="20834"/>
                  </a:cubicBezTo>
                  <a:cubicBezTo>
                    <a:pt x="149778" y="-7249"/>
                    <a:pt x="78633" y="-7249"/>
                    <a:pt x="33700" y="2270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12"/>
            <p:cNvSpPr/>
            <p:nvPr/>
          </p:nvSpPr>
          <p:spPr>
            <a:xfrm>
              <a:off x="5565998" y="2519187"/>
              <a:ext cx="163083" cy="177860"/>
            </a:xfrm>
            <a:custGeom>
              <a:avLst/>
              <a:gdLst/>
              <a:ahLst/>
              <a:cxnLst/>
              <a:rect l="l" t="t" r="r" b="b"/>
              <a:pathLst>
                <a:path w="163083" h="177860" extrusionOk="0">
                  <a:moveTo>
                    <a:pt x="163084" y="177861"/>
                  </a:moveTo>
                  <a:lnTo>
                    <a:pt x="106917" y="0"/>
                  </a:lnTo>
                  <a:cubicBezTo>
                    <a:pt x="106917" y="0"/>
                    <a:pt x="-24138" y="31828"/>
                    <a:pt x="3945" y="104844"/>
                  </a:cubicBezTo>
                  <a:cubicBezTo>
                    <a:pt x="32028" y="175989"/>
                    <a:pt x="163084" y="177861"/>
                    <a:pt x="163084" y="1778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12"/>
            <p:cNvSpPr/>
            <p:nvPr/>
          </p:nvSpPr>
          <p:spPr>
            <a:xfrm>
              <a:off x="5671043" y="2695175"/>
              <a:ext cx="18722" cy="1872"/>
            </a:xfrm>
            <a:custGeom>
              <a:avLst/>
              <a:gdLst/>
              <a:ahLst/>
              <a:cxnLst/>
              <a:rect l="l" t="t" r="r" b="b"/>
              <a:pathLst>
                <a:path w="18722" h="1872" extrusionOk="0">
                  <a:moveTo>
                    <a:pt x="18722" y="1872"/>
                  </a:moveTo>
                  <a:lnTo>
                    <a:pt x="0" y="0"/>
                  </a:ln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12"/>
            <p:cNvSpPr/>
            <p:nvPr/>
          </p:nvSpPr>
          <p:spPr>
            <a:xfrm>
              <a:off x="5706616" y="2518422"/>
              <a:ext cx="58038" cy="8253"/>
            </a:xfrm>
            <a:custGeom>
              <a:avLst/>
              <a:gdLst/>
              <a:ahLst/>
              <a:cxnLst/>
              <a:rect l="l" t="t" r="r" b="b"/>
              <a:pathLst>
                <a:path w="58038" h="8253" extrusionOk="0">
                  <a:moveTo>
                    <a:pt x="58039" y="8253"/>
                  </a:moveTo>
                  <a:cubicBezTo>
                    <a:pt x="58039" y="8253"/>
                    <a:pt x="33700" y="-2980"/>
                    <a:pt x="0" y="764"/>
                  </a:cubicBezTo>
                </a:path>
              </a:pathLst>
            </a:custGeom>
            <a:noFill/>
            <a:ln w="14250"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71" name="Google Shape;3771;p12"/>
          <p:cNvSpPr/>
          <p:nvPr/>
        </p:nvSpPr>
        <p:spPr>
          <a:xfrm>
            <a:off x="8172328" y="3287081"/>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12"/>
          <p:cNvSpPr/>
          <p:nvPr/>
        </p:nvSpPr>
        <p:spPr>
          <a:xfrm>
            <a:off x="8470936" y="3854013"/>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12"/>
          <p:cNvSpPr/>
          <p:nvPr/>
        </p:nvSpPr>
        <p:spPr>
          <a:xfrm>
            <a:off x="7259350" y="3152857"/>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12"/>
          <p:cNvSpPr/>
          <p:nvPr/>
        </p:nvSpPr>
        <p:spPr>
          <a:xfrm>
            <a:off x="8158450" y="3854014"/>
            <a:ext cx="175801" cy="175801"/>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hest Title and Text">
  <p:cSld name="CUSTOM_1">
    <p:spTree>
      <p:nvGrpSpPr>
        <p:cNvPr id="1" name="Shape 3775"/>
        <p:cNvGrpSpPr/>
        <p:nvPr/>
      </p:nvGrpSpPr>
      <p:grpSpPr>
        <a:xfrm>
          <a:off x="0" y="0"/>
          <a:ext cx="0" cy="0"/>
          <a:chOff x="0" y="0"/>
          <a:chExt cx="0" cy="0"/>
        </a:xfrm>
      </p:grpSpPr>
      <p:sp>
        <p:nvSpPr>
          <p:cNvPr id="3776" name="Google Shape;3776;p1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3777" name="Google Shape;3777;p13"/>
          <p:cNvSpPr/>
          <p:nvPr/>
        </p:nvSpPr>
        <p:spPr>
          <a:xfrm>
            <a:off x="2164761" y="4673737"/>
            <a:ext cx="7619364" cy="1831415"/>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13"/>
          <p:cNvSpPr/>
          <p:nvPr/>
        </p:nvSpPr>
        <p:spPr>
          <a:xfrm>
            <a:off x="1153930" y="3947684"/>
            <a:ext cx="9938893" cy="1456514"/>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9" name="Google Shape;3779;p13"/>
          <p:cNvSpPr/>
          <p:nvPr/>
        </p:nvSpPr>
        <p:spPr>
          <a:xfrm>
            <a:off x="1113869" y="3935548"/>
            <a:ext cx="9938893" cy="1456514"/>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80" name="Google Shape;3780;p13"/>
          <p:cNvGrpSpPr/>
          <p:nvPr/>
        </p:nvGrpSpPr>
        <p:grpSpPr>
          <a:xfrm>
            <a:off x="1326569" y="441128"/>
            <a:ext cx="9400035" cy="3277752"/>
            <a:chOff x="9219899" y="3149713"/>
            <a:chExt cx="1994448" cy="492288"/>
          </a:xfrm>
        </p:grpSpPr>
        <p:sp>
          <p:nvSpPr>
            <p:cNvPr id="3781" name="Google Shape;3781;p13"/>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13"/>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83" name="Google Shape;3783;p13"/>
          <p:cNvSpPr/>
          <p:nvPr/>
        </p:nvSpPr>
        <p:spPr>
          <a:xfrm>
            <a:off x="2787936" y="321156"/>
            <a:ext cx="6547695" cy="3385095"/>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13"/>
          <p:cNvSpPr/>
          <p:nvPr/>
        </p:nvSpPr>
        <p:spPr>
          <a:xfrm>
            <a:off x="1234855" y="259091"/>
            <a:ext cx="9616864" cy="3859855"/>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13"/>
          <p:cNvSpPr/>
          <p:nvPr/>
        </p:nvSpPr>
        <p:spPr>
          <a:xfrm>
            <a:off x="1287000" y="465725"/>
            <a:ext cx="9472808" cy="3598123"/>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13"/>
          <p:cNvSpPr/>
          <p:nvPr/>
        </p:nvSpPr>
        <p:spPr>
          <a:xfrm>
            <a:off x="1590352" y="-1993795"/>
            <a:ext cx="8978904" cy="247736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13"/>
          <p:cNvSpPr/>
          <p:nvPr/>
        </p:nvSpPr>
        <p:spPr>
          <a:xfrm>
            <a:off x="1989905" y="-921155"/>
            <a:ext cx="8088952" cy="150969"/>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13"/>
          <p:cNvSpPr/>
          <p:nvPr/>
        </p:nvSpPr>
        <p:spPr>
          <a:xfrm>
            <a:off x="2648182" y="3922701"/>
            <a:ext cx="7054575" cy="1052405"/>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789" name="Google Shape;3789;p13" descr="A picture containing cake, sitting, table, white&#10;&#10;Description automatically generated"/>
          <p:cNvPicPr preferRelativeResize="0"/>
          <p:nvPr/>
        </p:nvPicPr>
        <p:blipFill rotWithShape="1">
          <a:blip r:embed="rId2">
            <a:alphaModFix/>
          </a:blip>
          <a:srcRect/>
          <a:stretch/>
        </p:blipFill>
        <p:spPr>
          <a:xfrm rot="-5400000">
            <a:off x="3134211" y="-1104625"/>
            <a:ext cx="5923576" cy="8775149"/>
          </a:xfrm>
          <a:prstGeom prst="rect">
            <a:avLst/>
          </a:prstGeom>
          <a:noFill/>
          <a:ln>
            <a:noFill/>
          </a:ln>
          <a:effectLst>
            <a:outerShdw blurRad="63500" sx="102000" sy="102000" algn="ctr" rotWithShape="0">
              <a:srgbClr val="000000">
                <a:alpha val="40000"/>
              </a:srgbClr>
            </a:outerShdw>
          </a:effectLst>
        </p:spPr>
      </p:pic>
      <p:sp>
        <p:nvSpPr>
          <p:cNvPr id="3790" name="Google Shape;3790;p13"/>
          <p:cNvSpPr/>
          <p:nvPr/>
        </p:nvSpPr>
        <p:spPr>
          <a:xfrm>
            <a:off x="1725206" y="5409132"/>
            <a:ext cx="8513551" cy="3586799"/>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13"/>
          <p:cNvSpPr/>
          <p:nvPr/>
        </p:nvSpPr>
        <p:spPr>
          <a:xfrm>
            <a:off x="2370355" y="7613563"/>
            <a:ext cx="7549445" cy="147059"/>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92" name="Google Shape;3792;p13"/>
          <p:cNvGrpSpPr/>
          <p:nvPr/>
        </p:nvGrpSpPr>
        <p:grpSpPr>
          <a:xfrm>
            <a:off x="1438858" y="5485622"/>
            <a:ext cx="9415807" cy="3855077"/>
            <a:chOff x="5534024" y="3386071"/>
            <a:chExt cx="1098233" cy="449645"/>
          </a:xfrm>
        </p:grpSpPr>
        <p:grpSp>
          <p:nvGrpSpPr>
            <p:cNvPr id="3793" name="Google Shape;3793;p13"/>
            <p:cNvGrpSpPr/>
            <p:nvPr/>
          </p:nvGrpSpPr>
          <p:grpSpPr>
            <a:xfrm>
              <a:off x="6525577" y="3388994"/>
              <a:ext cx="106679" cy="446722"/>
              <a:chOff x="6525577" y="3388994"/>
              <a:chExt cx="106679" cy="446722"/>
            </a:xfrm>
          </p:grpSpPr>
          <p:sp>
            <p:nvSpPr>
              <p:cNvPr id="3794" name="Google Shape;3794;p1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1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1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1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98" name="Google Shape;3798;p13"/>
            <p:cNvGrpSpPr/>
            <p:nvPr/>
          </p:nvGrpSpPr>
          <p:grpSpPr>
            <a:xfrm>
              <a:off x="5534024" y="3386071"/>
              <a:ext cx="932497" cy="449645"/>
              <a:chOff x="5534024" y="3386071"/>
              <a:chExt cx="932497" cy="449645"/>
            </a:xfrm>
          </p:grpSpPr>
          <p:sp>
            <p:nvSpPr>
              <p:cNvPr id="3799" name="Google Shape;3799;p1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1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1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1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1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1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1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1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1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1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1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1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1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812" name="Google Shape;3812;p13"/>
          <p:cNvSpPr/>
          <p:nvPr/>
        </p:nvSpPr>
        <p:spPr>
          <a:xfrm>
            <a:off x="1063726" y="5289099"/>
            <a:ext cx="10114567" cy="4305030"/>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13" name="Google Shape;3813;p13"/>
          <p:cNvGrpSpPr/>
          <p:nvPr/>
        </p:nvGrpSpPr>
        <p:grpSpPr>
          <a:xfrm>
            <a:off x="1467396" y="5514164"/>
            <a:ext cx="9415807" cy="3855077"/>
            <a:chOff x="5534024" y="3386071"/>
            <a:chExt cx="1098233" cy="449645"/>
          </a:xfrm>
        </p:grpSpPr>
        <p:grpSp>
          <p:nvGrpSpPr>
            <p:cNvPr id="3814" name="Google Shape;3814;p13"/>
            <p:cNvGrpSpPr/>
            <p:nvPr/>
          </p:nvGrpSpPr>
          <p:grpSpPr>
            <a:xfrm>
              <a:off x="6525577" y="3388994"/>
              <a:ext cx="106679" cy="446722"/>
              <a:chOff x="6525577" y="3388994"/>
              <a:chExt cx="106679" cy="446722"/>
            </a:xfrm>
          </p:grpSpPr>
          <p:sp>
            <p:nvSpPr>
              <p:cNvPr id="3815" name="Google Shape;3815;p1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1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1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1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19" name="Google Shape;3819;p13"/>
            <p:cNvGrpSpPr/>
            <p:nvPr/>
          </p:nvGrpSpPr>
          <p:grpSpPr>
            <a:xfrm>
              <a:off x="5534024" y="3386071"/>
              <a:ext cx="932497" cy="449645"/>
              <a:chOff x="5534024" y="3386071"/>
              <a:chExt cx="932497" cy="449645"/>
            </a:xfrm>
          </p:grpSpPr>
          <p:sp>
            <p:nvSpPr>
              <p:cNvPr id="3820" name="Google Shape;3820;p1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1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1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1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1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1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1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1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1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1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1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1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1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833" name="Google Shape;3833;p13"/>
          <p:cNvSpPr/>
          <p:nvPr/>
        </p:nvSpPr>
        <p:spPr>
          <a:xfrm>
            <a:off x="5110047" y="-155012"/>
            <a:ext cx="1928205" cy="1356285"/>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13"/>
          <p:cNvSpPr/>
          <p:nvPr/>
        </p:nvSpPr>
        <p:spPr>
          <a:xfrm>
            <a:off x="1011256" y="-1956642"/>
            <a:ext cx="10054296" cy="2685717"/>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13"/>
          <p:cNvSpPr/>
          <p:nvPr/>
        </p:nvSpPr>
        <p:spPr>
          <a:xfrm>
            <a:off x="5110047" y="-261179"/>
            <a:ext cx="1928205" cy="135627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36" name="Google Shape;3836;p13"/>
          <p:cNvGrpSpPr/>
          <p:nvPr/>
        </p:nvGrpSpPr>
        <p:grpSpPr>
          <a:xfrm>
            <a:off x="5869311" y="-16917"/>
            <a:ext cx="408318" cy="784448"/>
            <a:chOff x="6047422" y="3347028"/>
            <a:chExt cx="47625" cy="91496"/>
          </a:xfrm>
        </p:grpSpPr>
        <p:sp>
          <p:nvSpPr>
            <p:cNvPr id="3837" name="Google Shape;3837;p1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8" name="Google Shape;3838;p1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9" name="Google Shape;3839;p13"/>
          <p:cNvSpPr txBox="1">
            <a:spLocks noGrp="1"/>
          </p:cNvSpPr>
          <p:nvPr>
            <p:ph type="title"/>
          </p:nvPr>
        </p:nvSpPr>
        <p:spPr>
          <a:xfrm>
            <a:off x="2275900" y="974375"/>
            <a:ext cx="7508100" cy="7635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dk1"/>
              </a:buClr>
              <a:buSzPts val="4800"/>
              <a:buNone/>
              <a:defRPr sz="4800">
                <a:solidFill>
                  <a:schemeClr val="dk1"/>
                </a:solidFill>
              </a:defRPr>
            </a:lvl1pPr>
            <a:lvl2pPr lvl="1" rtl="0">
              <a:spcBef>
                <a:spcPts val="0"/>
              </a:spcBef>
              <a:spcAft>
                <a:spcPts val="0"/>
              </a:spcAft>
              <a:buClr>
                <a:schemeClr val="dk1"/>
              </a:buClr>
              <a:buSzPts val="4800"/>
              <a:buNone/>
              <a:defRPr sz="4800">
                <a:solidFill>
                  <a:schemeClr val="dk1"/>
                </a:solidFill>
              </a:defRPr>
            </a:lvl2pPr>
            <a:lvl3pPr lvl="2" rtl="0">
              <a:spcBef>
                <a:spcPts val="0"/>
              </a:spcBef>
              <a:spcAft>
                <a:spcPts val="0"/>
              </a:spcAft>
              <a:buClr>
                <a:schemeClr val="dk1"/>
              </a:buClr>
              <a:buSzPts val="4800"/>
              <a:buNone/>
              <a:defRPr sz="4800">
                <a:solidFill>
                  <a:schemeClr val="dk1"/>
                </a:solidFill>
              </a:defRPr>
            </a:lvl3pPr>
            <a:lvl4pPr lvl="3" rtl="0">
              <a:spcBef>
                <a:spcPts val="0"/>
              </a:spcBef>
              <a:spcAft>
                <a:spcPts val="0"/>
              </a:spcAft>
              <a:buClr>
                <a:schemeClr val="dk1"/>
              </a:buClr>
              <a:buSzPts val="4800"/>
              <a:buNone/>
              <a:defRPr sz="4800">
                <a:solidFill>
                  <a:schemeClr val="dk1"/>
                </a:solidFill>
              </a:defRPr>
            </a:lvl4pPr>
            <a:lvl5pPr lvl="4" rtl="0">
              <a:spcBef>
                <a:spcPts val="0"/>
              </a:spcBef>
              <a:spcAft>
                <a:spcPts val="0"/>
              </a:spcAft>
              <a:buClr>
                <a:schemeClr val="dk1"/>
              </a:buClr>
              <a:buSzPts val="4800"/>
              <a:buNone/>
              <a:defRPr sz="4800">
                <a:solidFill>
                  <a:schemeClr val="dk1"/>
                </a:solidFill>
              </a:defRPr>
            </a:lvl5pPr>
            <a:lvl6pPr lvl="5" rtl="0">
              <a:spcBef>
                <a:spcPts val="0"/>
              </a:spcBef>
              <a:spcAft>
                <a:spcPts val="0"/>
              </a:spcAft>
              <a:buClr>
                <a:schemeClr val="dk1"/>
              </a:buClr>
              <a:buSzPts val="4800"/>
              <a:buNone/>
              <a:defRPr sz="4800">
                <a:solidFill>
                  <a:schemeClr val="dk1"/>
                </a:solidFill>
              </a:defRPr>
            </a:lvl6pPr>
            <a:lvl7pPr lvl="6" rtl="0">
              <a:spcBef>
                <a:spcPts val="0"/>
              </a:spcBef>
              <a:spcAft>
                <a:spcPts val="0"/>
              </a:spcAft>
              <a:buClr>
                <a:schemeClr val="dk1"/>
              </a:buClr>
              <a:buSzPts val="4800"/>
              <a:buNone/>
              <a:defRPr sz="4800">
                <a:solidFill>
                  <a:schemeClr val="dk1"/>
                </a:solidFill>
              </a:defRPr>
            </a:lvl7pPr>
            <a:lvl8pPr lvl="7" rtl="0">
              <a:spcBef>
                <a:spcPts val="0"/>
              </a:spcBef>
              <a:spcAft>
                <a:spcPts val="0"/>
              </a:spcAft>
              <a:buClr>
                <a:schemeClr val="dk1"/>
              </a:buClr>
              <a:buSzPts val="4800"/>
              <a:buNone/>
              <a:defRPr sz="4800">
                <a:solidFill>
                  <a:schemeClr val="dk1"/>
                </a:solidFill>
              </a:defRPr>
            </a:lvl8pPr>
            <a:lvl9pPr lvl="8" rtl="0">
              <a:spcBef>
                <a:spcPts val="0"/>
              </a:spcBef>
              <a:spcAft>
                <a:spcPts val="0"/>
              </a:spcAft>
              <a:buClr>
                <a:schemeClr val="dk1"/>
              </a:buClr>
              <a:buSzPts val="4800"/>
              <a:buNone/>
              <a:defRPr sz="4800">
                <a:solidFill>
                  <a:schemeClr val="dk1"/>
                </a:solidFill>
              </a:defRPr>
            </a:lvl9pPr>
          </a:lstStyle>
          <a:p>
            <a:endParaRPr/>
          </a:p>
        </p:txBody>
      </p:sp>
      <p:sp>
        <p:nvSpPr>
          <p:cNvPr id="3840" name="Google Shape;3840;p13"/>
          <p:cNvSpPr txBox="1">
            <a:spLocks noGrp="1"/>
          </p:cNvSpPr>
          <p:nvPr>
            <p:ph type="body" idx="1"/>
          </p:nvPr>
        </p:nvSpPr>
        <p:spPr>
          <a:xfrm>
            <a:off x="2275900" y="1827175"/>
            <a:ext cx="7426800" cy="3277800"/>
          </a:xfrm>
          <a:prstGeom prst="rect">
            <a:avLst/>
          </a:prstGeom>
        </p:spPr>
        <p:txBody>
          <a:bodyPr spcFirstLastPara="1" wrap="square" lIns="121900" tIns="121900" rIns="121900" bIns="121900" anchor="ctr" anchorCtr="0">
            <a:noAutofit/>
          </a:bodyPr>
          <a:lstStyle>
            <a:lvl1pPr marL="457200" lvl="0" indent="-419100" rtl="0">
              <a:lnSpc>
                <a:spcPct val="115000"/>
              </a:lnSpc>
              <a:spcBef>
                <a:spcPts val="0"/>
              </a:spcBef>
              <a:spcAft>
                <a:spcPts val="0"/>
              </a:spcAft>
              <a:buSzPts val="3000"/>
              <a:buChar char="●"/>
              <a:defRPr sz="3000"/>
            </a:lvl1pPr>
            <a:lvl2pPr marL="914400" lvl="1" indent="-419100" rtl="0">
              <a:lnSpc>
                <a:spcPct val="115000"/>
              </a:lnSpc>
              <a:spcBef>
                <a:spcPts val="2100"/>
              </a:spcBef>
              <a:spcAft>
                <a:spcPts val="0"/>
              </a:spcAft>
              <a:buSzPts val="3000"/>
              <a:buChar char="○"/>
              <a:defRPr sz="3000"/>
            </a:lvl2pPr>
            <a:lvl3pPr marL="1371600" lvl="2" indent="-419100" rtl="0">
              <a:lnSpc>
                <a:spcPct val="115000"/>
              </a:lnSpc>
              <a:spcBef>
                <a:spcPts val="2100"/>
              </a:spcBef>
              <a:spcAft>
                <a:spcPts val="0"/>
              </a:spcAft>
              <a:buSzPts val="3000"/>
              <a:buChar char="■"/>
              <a:defRPr sz="3000"/>
            </a:lvl3pPr>
            <a:lvl4pPr marL="1828800" lvl="3" indent="-419100" rtl="0">
              <a:lnSpc>
                <a:spcPct val="115000"/>
              </a:lnSpc>
              <a:spcBef>
                <a:spcPts val="2100"/>
              </a:spcBef>
              <a:spcAft>
                <a:spcPts val="0"/>
              </a:spcAft>
              <a:buSzPts val="3000"/>
              <a:buChar char="●"/>
              <a:defRPr sz="3000"/>
            </a:lvl4pPr>
            <a:lvl5pPr marL="2286000" lvl="4" indent="-419100" rtl="0">
              <a:lnSpc>
                <a:spcPct val="115000"/>
              </a:lnSpc>
              <a:spcBef>
                <a:spcPts val="2100"/>
              </a:spcBef>
              <a:spcAft>
                <a:spcPts val="0"/>
              </a:spcAft>
              <a:buSzPts val="3000"/>
              <a:buChar char="○"/>
              <a:defRPr sz="3000"/>
            </a:lvl5pPr>
            <a:lvl6pPr marL="2743200" lvl="5" indent="-419100" rtl="0">
              <a:lnSpc>
                <a:spcPct val="115000"/>
              </a:lnSpc>
              <a:spcBef>
                <a:spcPts val="2100"/>
              </a:spcBef>
              <a:spcAft>
                <a:spcPts val="0"/>
              </a:spcAft>
              <a:buSzPts val="3000"/>
              <a:buChar char="■"/>
              <a:defRPr sz="3000"/>
            </a:lvl6pPr>
            <a:lvl7pPr marL="3200400" lvl="6" indent="-419100" rtl="0">
              <a:lnSpc>
                <a:spcPct val="115000"/>
              </a:lnSpc>
              <a:spcBef>
                <a:spcPts val="2100"/>
              </a:spcBef>
              <a:spcAft>
                <a:spcPts val="0"/>
              </a:spcAft>
              <a:buSzPts val="3000"/>
              <a:buChar char="●"/>
              <a:defRPr sz="3000"/>
            </a:lvl7pPr>
            <a:lvl8pPr marL="3657600" lvl="7" indent="-419100" rtl="0">
              <a:lnSpc>
                <a:spcPct val="115000"/>
              </a:lnSpc>
              <a:spcBef>
                <a:spcPts val="2100"/>
              </a:spcBef>
              <a:spcAft>
                <a:spcPts val="0"/>
              </a:spcAft>
              <a:buSzPts val="3000"/>
              <a:buChar char="○"/>
              <a:defRPr sz="3000"/>
            </a:lvl8pPr>
            <a:lvl9pPr marL="4114800" lvl="8" indent="-419100" rtl="0">
              <a:lnSpc>
                <a:spcPct val="115000"/>
              </a:lnSpc>
              <a:spcBef>
                <a:spcPts val="2100"/>
              </a:spcBef>
              <a:spcAft>
                <a:spcPts val="2100"/>
              </a:spcAft>
              <a:buSzPts val="3000"/>
              <a:buChar char="■"/>
              <a:defRPr sz="3000"/>
            </a:lvl9pPr>
          </a:lstStyle>
          <a:p>
            <a:endParaRPr/>
          </a:p>
        </p:txBody>
      </p:sp>
      <p:sp>
        <p:nvSpPr>
          <p:cNvPr id="3841" name="Google Shape;3841;p13"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3842" name="Google Shape;3842;p13">
            <a:hlinkClick r:id="rId3"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3843"/>
        <p:cNvGrpSpPr/>
        <p:nvPr/>
      </p:nvGrpSpPr>
      <p:grpSpPr>
        <a:xfrm>
          <a:off x="0" y="0"/>
          <a:ext cx="0" cy="0"/>
          <a:chOff x="0" y="0"/>
          <a:chExt cx="0" cy="0"/>
        </a:xfrm>
      </p:grpSpPr>
      <p:sp>
        <p:nvSpPr>
          <p:cNvPr id="3844" name="Google Shape;3844;p1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pic>
        <p:nvPicPr>
          <p:cNvPr id="3845" name="Google Shape;3845;p14" descr="A picture containing cake, sitting, table, white&#10;&#10;Description automatically generated"/>
          <p:cNvPicPr preferRelativeResize="0"/>
          <p:nvPr/>
        </p:nvPicPr>
        <p:blipFill rotWithShape="1">
          <a:blip r:embed="rId2">
            <a:alphaModFix/>
          </a:blip>
          <a:srcRect/>
          <a:stretch/>
        </p:blipFill>
        <p:spPr>
          <a:xfrm rot="-5400000">
            <a:off x="2644338" y="-1670213"/>
            <a:ext cx="6903325" cy="10226551"/>
          </a:xfrm>
          <a:prstGeom prst="rect">
            <a:avLst/>
          </a:prstGeom>
          <a:noFill/>
          <a:ln>
            <a:noFill/>
          </a:ln>
          <a:effectLst>
            <a:outerShdw blurRad="63500" sx="102000" sy="102000" algn="ctr" rotWithShape="0">
              <a:srgbClr val="000000">
                <a:alpha val="40000"/>
              </a:srgbClr>
            </a:outerShdw>
          </a:effectLst>
        </p:spPr>
      </p:pic>
      <p:sp>
        <p:nvSpPr>
          <p:cNvPr id="3846" name="Google Shape;3846;p14"/>
          <p:cNvSpPr txBox="1">
            <a:spLocks noGrp="1"/>
          </p:cNvSpPr>
          <p:nvPr>
            <p:ph type="title"/>
          </p:nvPr>
        </p:nvSpPr>
        <p:spPr>
          <a:xfrm>
            <a:off x="1682100" y="425625"/>
            <a:ext cx="8768100" cy="733200"/>
          </a:xfrm>
          <a:prstGeom prst="rect">
            <a:avLst/>
          </a:prstGeom>
        </p:spPr>
        <p:txBody>
          <a:bodyPr spcFirstLastPara="1" wrap="square" lIns="121900" tIns="121900" rIns="121900" bIns="121900" anchor="t" anchorCtr="0">
            <a:noAutofit/>
          </a:bodyPr>
          <a:lstStyle>
            <a:lvl1pPr lvl="0" algn="ctr" rtl="0">
              <a:spcBef>
                <a:spcPts val="0"/>
              </a:spcBef>
              <a:spcAft>
                <a:spcPts val="0"/>
              </a:spcAft>
              <a:buClr>
                <a:schemeClr val="dk1"/>
              </a:buClr>
              <a:buSzPts val="4800"/>
              <a:buNone/>
              <a:defRPr sz="4800">
                <a:solidFill>
                  <a:schemeClr val="dk1"/>
                </a:solidFill>
              </a:defRPr>
            </a:lvl1pPr>
            <a:lvl2pPr lvl="1" algn="ctr" rtl="0">
              <a:spcBef>
                <a:spcPts val="0"/>
              </a:spcBef>
              <a:spcAft>
                <a:spcPts val="0"/>
              </a:spcAft>
              <a:buClr>
                <a:schemeClr val="dk1"/>
              </a:buClr>
              <a:buSzPts val="4800"/>
              <a:buNone/>
              <a:defRPr sz="4800">
                <a:solidFill>
                  <a:schemeClr val="dk1"/>
                </a:solidFill>
              </a:defRPr>
            </a:lvl2pPr>
            <a:lvl3pPr lvl="2" algn="ctr" rtl="0">
              <a:spcBef>
                <a:spcPts val="0"/>
              </a:spcBef>
              <a:spcAft>
                <a:spcPts val="0"/>
              </a:spcAft>
              <a:buClr>
                <a:schemeClr val="dk1"/>
              </a:buClr>
              <a:buSzPts val="4800"/>
              <a:buNone/>
              <a:defRPr sz="4800">
                <a:solidFill>
                  <a:schemeClr val="dk1"/>
                </a:solidFill>
              </a:defRPr>
            </a:lvl3pPr>
            <a:lvl4pPr lvl="3" algn="ctr" rtl="0">
              <a:spcBef>
                <a:spcPts val="0"/>
              </a:spcBef>
              <a:spcAft>
                <a:spcPts val="0"/>
              </a:spcAft>
              <a:buClr>
                <a:schemeClr val="dk1"/>
              </a:buClr>
              <a:buSzPts val="4800"/>
              <a:buNone/>
              <a:defRPr sz="4800">
                <a:solidFill>
                  <a:schemeClr val="dk1"/>
                </a:solidFill>
              </a:defRPr>
            </a:lvl4pPr>
            <a:lvl5pPr lvl="4" algn="ctr" rtl="0">
              <a:spcBef>
                <a:spcPts val="0"/>
              </a:spcBef>
              <a:spcAft>
                <a:spcPts val="0"/>
              </a:spcAft>
              <a:buClr>
                <a:schemeClr val="dk1"/>
              </a:buClr>
              <a:buSzPts val="4800"/>
              <a:buNone/>
              <a:defRPr sz="4800">
                <a:solidFill>
                  <a:schemeClr val="dk1"/>
                </a:solidFill>
              </a:defRPr>
            </a:lvl5pPr>
            <a:lvl6pPr lvl="5" algn="ctr" rtl="0">
              <a:spcBef>
                <a:spcPts val="0"/>
              </a:spcBef>
              <a:spcAft>
                <a:spcPts val="0"/>
              </a:spcAft>
              <a:buClr>
                <a:schemeClr val="dk1"/>
              </a:buClr>
              <a:buSzPts val="4800"/>
              <a:buNone/>
              <a:defRPr sz="4800">
                <a:solidFill>
                  <a:schemeClr val="dk1"/>
                </a:solidFill>
              </a:defRPr>
            </a:lvl6pPr>
            <a:lvl7pPr lvl="6" algn="ctr" rtl="0">
              <a:spcBef>
                <a:spcPts val="0"/>
              </a:spcBef>
              <a:spcAft>
                <a:spcPts val="0"/>
              </a:spcAft>
              <a:buClr>
                <a:schemeClr val="dk1"/>
              </a:buClr>
              <a:buSzPts val="4800"/>
              <a:buNone/>
              <a:defRPr sz="4800">
                <a:solidFill>
                  <a:schemeClr val="dk1"/>
                </a:solidFill>
              </a:defRPr>
            </a:lvl7pPr>
            <a:lvl8pPr lvl="7" algn="ctr" rtl="0">
              <a:spcBef>
                <a:spcPts val="0"/>
              </a:spcBef>
              <a:spcAft>
                <a:spcPts val="0"/>
              </a:spcAft>
              <a:buClr>
                <a:schemeClr val="dk1"/>
              </a:buClr>
              <a:buSzPts val="4800"/>
              <a:buNone/>
              <a:defRPr sz="4800">
                <a:solidFill>
                  <a:schemeClr val="dk1"/>
                </a:solidFill>
              </a:defRPr>
            </a:lvl8pPr>
            <a:lvl9pPr lvl="8" algn="ctr" rtl="0">
              <a:spcBef>
                <a:spcPts val="0"/>
              </a:spcBef>
              <a:spcAft>
                <a:spcPts val="0"/>
              </a:spcAft>
              <a:buClr>
                <a:schemeClr val="dk1"/>
              </a:buClr>
              <a:buSzPts val="4800"/>
              <a:buNone/>
              <a:defRPr sz="4800">
                <a:solidFill>
                  <a:schemeClr val="dk1"/>
                </a:solidFill>
              </a:defRPr>
            </a:lvl9pPr>
          </a:lstStyle>
          <a:p>
            <a:endParaRPr/>
          </a:p>
        </p:txBody>
      </p:sp>
      <p:sp>
        <p:nvSpPr>
          <p:cNvPr id="3847" name="Google Shape;3847;p14"/>
          <p:cNvSpPr txBox="1">
            <a:spLocks noGrp="1"/>
          </p:cNvSpPr>
          <p:nvPr>
            <p:ph type="body" idx="1"/>
          </p:nvPr>
        </p:nvSpPr>
        <p:spPr>
          <a:xfrm>
            <a:off x="1682100" y="1323669"/>
            <a:ext cx="8768100" cy="4805400"/>
          </a:xfrm>
          <a:prstGeom prst="rect">
            <a:avLst/>
          </a:prstGeom>
        </p:spPr>
        <p:txBody>
          <a:bodyPr spcFirstLastPara="1" wrap="square" lIns="121900" tIns="121900" rIns="121900" bIns="121900" anchor="ctr" anchorCtr="0">
            <a:noAutofit/>
          </a:bodyPr>
          <a:lstStyle>
            <a:lvl1pPr marL="457200" lvl="0" indent="-419100" rtl="0">
              <a:lnSpc>
                <a:spcPct val="115000"/>
              </a:lnSpc>
              <a:spcBef>
                <a:spcPts val="0"/>
              </a:spcBef>
              <a:spcAft>
                <a:spcPts val="0"/>
              </a:spcAft>
              <a:buSzPts val="3000"/>
              <a:buChar char="●"/>
              <a:defRPr sz="3000"/>
            </a:lvl1pPr>
            <a:lvl2pPr marL="914400" lvl="1" indent="-419100" rtl="0">
              <a:lnSpc>
                <a:spcPct val="115000"/>
              </a:lnSpc>
              <a:spcBef>
                <a:spcPts val="2100"/>
              </a:spcBef>
              <a:spcAft>
                <a:spcPts val="0"/>
              </a:spcAft>
              <a:buSzPts val="3000"/>
              <a:buChar char="○"/>
              <a:defRPr sz="3000"/>
            </a:lvl2pPr>
            <a:lvl3pPr marL="1371600" lvl="2" indent="-419100" rtl="0">
              <a:lnSpc>
                <a:spcPct val="115000"/>
              </a:lnSpc>
              <a:spcBef>
                <a:spcPts val="2100"/>
              </a:spcBef>
              <a:spcAft>
                <a:spcPts val="0"/>
              </a:spcAft>
              <a:buSzPts val="3000"/>
              <a:buChar char="■"/>
              <a:defRPr sz="3000"/>
            </a:lvl3pPr>
            <a:lvl4pPr marL="1828800" lvl="3" indent="-419100" rtl="0">
              <a:lnSpc>
                <a:spcPct val="115000"/>
              </a:lnSpc>
              <a:spcBef>
                <a:spcPts val="2100"/>
              </a:spcBef>
              <a:spcAft>
                <a:spcPts val="0"/>
              </a:spcAft>
              <a:buSzPts val="3000"/>
              <a:buChar char="●"/>
              <a:defRPr sz="3000"/>
            </a:lvl4pPr>
            <a:lvl5pPr marL="2286000" lvl="4" indent="-419100" rtl="0">
              <a:lnSpc>
                <a:spcPct val="115000"/>
              </a:lnSpc>
              <a:spcBef>
                <a:spcPts val="2100"/>
              </a:spcBef>
              <a:spcAft>
                <a:spcPts val="0"/>
              </a:spcAft>
              <a:buSzPts val="3000"/>
              <a:buChar char="○"/>
              <a:defRPr sz="3000"/>
            </a:lvl5pPr>
            <a:lvl6pPr marL="2743200" lvl="5" indent="-419100" rtl="0">
              <a:lnSpc>
                <a:spcPct val="115000"/>
              </a:lnSpc>
              <a:spcBef>
                <a:spcPts val="2100"/>
              </a:spcBef>
              <a:spcAft>
                <a:spcPts val="0"/>
              </a:spcAft>
              <a:buSzPts val="3000"/>
              <a:buChar char="■"/>
              <a:defRPr sz="3000"/>
            </a:lvl6pPr>
            <a:lvl7pPr marL="3200400" lvl="6" indent="-419100" rtl="0">
              <a:lnSpc>
                <a:spcPct val="115000"/>
              </a:lnSpc>
              <a:spcBef>
                <a:spcPts val="2100"/>
              </a:spcBef>
              <a:spcAft>
                <a:spcPts val="0"/>
              </a:spcAft>
              <a:buSzPts val="3000"/>
              <a:buChar char="●"/>
              <a:defRPr sz="3000"/>
            </a:lvl7pPr>
            <a:lvl8pPr marL="3657600" lvl="7" indent="-419100" rtl="0">
              <a:lnSpc>
                <a:spcPct val="115000"/>
              </a:lnSpc>
              <a:spcBef>
                <a:spcPts val="2100"/>
              </a:spcBef>
              <a:spcAft>
                <a:spcPts val="0"/>
              </a:spcAft>
              <a:buSzPts val="3000"/>
              <a:buChar char="○"/>
              <a:defRPr sz="3000"/>
            </a:lvl8pPr>
            <a:lvl9pPr marL="4114800" lvl="8" indent="-419100" rtl="0">
              <a:lnSpc>
                <a:spcPct val="115000"/>
              </a:lnSpc>
              <a:spcBef>
                <a:spcPts val="2100"/>
              </a:spcBef>
              <a:spcAft>
                <a:spcPts val="2100"/>
              </a:spcAft>
              <a:buSzPts val="3000"/>
              <a:buChar char="■"/>
              <a:defRPr sz="3000"/>
            </a:lvl9pPr>
          </a:lstStyle>
          <a:p>
            <a:endParaRPr/>
          </a:p>
        </p:txBody>
      </p:sp>
      <p:sp>
        <p:nvSpPr>
          <p:cNvPr id="3848" name="Google Shape;3848;p14"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3849" name="Google Shape;3849;p14">
            <a:hlinkClick r:id="rId3"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hests">
  <p:cSld name="CUSTOM_5">
    <p:spTree>
      <p:nvGrpSpPr>
        <p:cNvPr id="1" name="Shape 367"/>
        <p:cNvGrpSpPr/>
        <p:nvPr/>
      </p:nvGrpSpPr>
      <p:grpSpPr>
        <a:xfrm>
          <a:off x="0" y="0"/>
          <a:ext cx="0" cy="0"/>
          <a:chOff x="0" y="0"/>
          <a:chExt cx="0" cy="0"/>
        </a:xfrm>
      </p:grpSpPr>
      <p:sp>
        <p:nvSpPr>
          <p:cNvPr id="368" name="Google Shape;368;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369" name="Google Shape;369;p3"/>
          <p:cNvGrpSpPr/>
          <p:nvPr/>
        </p:nvGrpSpPr>
        <p:grpSpPr>
          <a:xfrm>
            <a:off x="222196" y="1700710"/>
            <a:ext cx="2485911" cy="2030379"/>
            <a:chOff x="596783" y="1301960"/>
            <a:chExt cx="2485911" cy="2030379"/>
          </a:xfrm>
        </p:grpSpPr>
        <p:sp>
          <p:nvSpPr>
            <p:cNvPr id="370" name="Google Shape;370;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6" name="Google Shape;376;p3"/>
            <p:cNvGrpSpPr/>
            <p:nvPr/>
          </p:nvGrpSpPr>
          <p:grpSpPr>
            <a:xfrm>
              <a:off x="867779" y="2238881"/>
              <a:ext cx="1997795" cy="817949"/>
              <a:chOff x="5534024" y="3386071"/>
              <a:chExt cx="1098233" cy="449645"/>
            </a:xfrm>
          </p:grpSpPr>
          <p:grpSp>
            <p:nvGrpSpPr>
              <p:cNvPr id="377" name="Google Shape;377;p3"/>
              <p:cNvGrpSpPr/>
              <p:nvPr/>
            </p:nvGrpSpPr>
            <p:grpSpPr>
              <a:xfrm>
                <a:off x="6525577" y="3388994"/>
                <a:ext cx="106679" cy="446722"/>
                <a:chOff x="6525577" y="3388994"/>
                <a:chExt cx="106679" cy="446722"/>
              </a:xfrm>
            </p:grpSpPr>
            <p:sp>
              <p:nvSpPr>
                <p:cNvPr id="378" name="Google Shape;378;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2" name="Google Shape;382;p3"/>
              <p:cNvGrpSpPr/>
              <p:nvPr/>
            </p:nvGrpSpPr>
            <p:grpSpPr>
              <a:xfrm>
                <a:off x="5534024" y="3386071"/>
                <a:ext cx="932497" cy="449645"/>
                <a:chOff x="5534024" y="3386071"/>
                <a:chExt cx="932497" cy="449645"/>
              </a:xfrm>
            </p:grpSpPr>
            <p:sp>
              <p:nvSpPr>
                <p:cNvPr id="383" name="Google Shape;383;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96" name="Google Shape;396;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8" name="Google Shape;398;p3"/>
            <p:cNvGrpSpPr/>
            <p:nvPr/>
          </p:nvGrpSpPr>
          <p:grpSpPr>
            <a:xfrm>
              <a:off x="1628545" y="2176181"/>
              <a:ext cx="409116" cy="310295"/>
              <a:chOff x="2276500" y="656217"/>
              <a:chExt cx="409116" cy="310295"/>
            </a:xfrm>
          </p:grpSpPr>
          <p:sp>
            <p:nvSpPr>
              <p:cNvPr id="399" name="Google Shape;399;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1" name="Google Shape;401;p3"/>
              <p:cNvGrpSpPr/>
              <p:nvPr/>
            </p:nvGrpSpPr>
            <p:grpSpPr>
              <a:xfrm>
                <a:off x="2437596" y="708043"/>
                <a:ext cx="86635" cy="166440"/>
                <a:chOff x="6047422" y="3347028"/>
                <a:chExt cx="47625" cy="91496"/>
              </a:xfrm>
            </p:grpSpPr>
            <p:sp>
              <p:nvSpPr>
                <p:cNvPr id="402" name="Google Shape;402;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04" name="Google Shape;404;p3"/>
          <p:cNvGrpSpPr/>
          <p:nvPr/>
        </p:nvGrpSpPr>
        <p:grpSpPr>
          <a:xfrm>
            <a:off x="3303529" y="1700710"/>
            <a:ext cx="2485911" cy="2030379"/>
            <a:chOff x="596783" y="1301960"/>
            <a:chExt cx="2485911" cy="2030379"/>
          </a:xfrm>
        </p:grpSpPr>
        <p:sp>
          <p:nvSpPr>
            <p:cNvPr id="405" name="Google Shape;405;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1" name="Google Shape;411;p3"/>
            <p:cNvGrpSpPr/>
            <p:nvPr/>
          </p:nvGrpSpPr>
          <p:grpSpPr>
            <a:xfrm>
              <a:off x="867779" y="2238881"/>
              <a:ext cx="1997795" cy="817949"/>
              <a:chOff x="5534024" y="3386071"/>
              <a:chExt cx="1098233" cy="449645"/>
            </a:xfrm>
          </p:grpSpPr>
          <p:grpSp>
            <p:nvGrpSpPr>
              <p:cNvPr id="412" name="Google Shape;412;p3"/>
              <p:cNvGrpSpPr/>
              <p:nvPr/>
            </p:nvGrpSpPr>
            <p:grpSpPr>
              <a:xfrm>
                <a:off x="6525577" y="3388994"/>
                <a:ext cx="106679" cy="446722"/>
                <a:chOff x="6525577" y="3388994"/>
                <a:chExt cx="106679" cy="446722"/>
              </a:xfrm>
            </p:grpSpPr>
            <p:sp>
              <p:nvSpPr>
                <p:cNvPr id="413" name="Google Shape;413;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7" name="Google Shape;417;p3"/>
              <p:cNvGrpSpPr/>
              <p:nvPr/>
            </p:nvGrpSpPr>
            <p:grpSpPr>
              <a:xfrm>
                <a:off x="5534024" y="3386071"/>
                <a:ext cx="932497" cy="449645"/>
                <a:chOff x="5534024" y="3386071"/>
                <a:chExt cx="932497" cy="449645"/>
              </a:xfrm>
            </p:grpSpPr>
            <p:sp>
              <p:nvSpPr>
                <p:cNvPr id="418" name="Google Shape;418;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31" name="Google Shape;431;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3" name="Google Shape;433;p3"/>
            <p:cNvGrpSpPr/>
            <p:nvPr/>
          </p:nvGrpSpPr>
          <p:grpSpPr>
            <a:xfrm>
              <a:off x="1628545" y="2176181"/>
              <a:ext cx="409116" cy="310295"/>
              <a:chOff x="2276500" y="656217"/>
              <a:chExt cx="409116" cy="310295"/>
            </a:xfrm>
          </p:grpSpPr>
          <p:sp>
            <p:nvSpPr>
              <p:cNvPr id="434" name="Google Shape;434;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6" name="Google Shape;436;p3"/>
              <p:cNvGrpSpPr/>
              <p:nvPr/>
            </p:nvGrpSpPr>
            <p:grpSpPr>
              <a:xfrm>
                <a:off x="2437596" y="708043"/>
                <a:ext cx="86635" cy="166440"/>
                <a:chOff x="6047422" y="3347028"/>
                <a:chExt cx="47625" cy="91496"/>
              </a:xfrm>
            </p:grpSpPr>
            <p:sp>
              <p:nvSpPr>
                <p:cNvPr id="437" name="Google Shape;437;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39" name="Google Shape;439;p3"/>
          <p:cNvGrpSpPr/>
          <p:nvPr/>
        </p:nvGrpSpPr>
        <p:grpSpPr>
          <a:xfrm>
            <a:off x="6384862" y="1700710"/>
            <a:ext cx="2485911" cy="2030379"/>
            <a:chOff x="596783" y="1301960"/>
            <a:chExt cx="2485911" cy="2030379"/>
          </a:xfrm>
        </p:grpSpPr>
        <p:sp>
          <p:nvSpPr>
            <p:cNvPr id="440" name="Google Shape;440;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3"/>
            <p:cNvGrpSpPr/>
            <p:nvPr/>
          </p:nvGrpSpPr>
          <p:grpSpPr>
            <a:xfrm>
              <a:off x="867779" y="2238881"/>
              <a:ext cx="1997795" cy="817949"/>
              <a:chOff x="5534024" y="3386071"/>
              <a:chExt cx="1098233" cy="449645"/>
            </a:xfrm>
          </p:grpSpPr>
          <p:grpSp>
            <p:nvGrpSpPr>
              <p:cNvPr id="447" name="Google Shape;447;p3"/>
              <p:cNvGrpSpPr/>
              <p:nvPr/>
            </p:nvGrpSpPr>
            <p:grpSpPr>
              <a:xfrm>
                <a:off x="6525577" y="3388994"/>
                <a:ext cx="106679" cy="446722"/>
                <a:chOff x="6525577" y="3388994"/>
                <a:chExt cx="106679" cy="446722"/>
              </a:xfrm>
            </p:grpSpPr>
            <p:sp>
              <p:nvSpPr>
                <p:cNvPr id="448" name="Google Shape;448;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2" name="Google Shape;452;p3"/>
              <p:cNvGrpSpPr/>
              <p:nvPr/>
            </p:nvGrpSpPr>
            <p:grpSpPr>
              <a:xfrm>
                <a:off x="5534024" y="3386071"/>
                <a:ext cx="932497" cy="449645"/>
                <a:chOff x="5534024" y="3386071"/>
                <a:chExt cx="932497" cy="449645"/>
              </a:xfrm>
            </p:grpSpPr>
            <p:sp>
              <p:nvSpPr>
                <p:cNvPr id="453" name="Google Shape;453;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66" name="Google Shape;466;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8" name="Google Shape;468;p3"/>
            <p:cNvGrpSpPr/>
            <p:nvPr/>
          </p:nvGrpSpPr>
          <p:grpSpPr>
            <a:xfrm>
              <a:off x="1628545" y="2176181"/>
              <a:ext cx="409116" cy="310295"/>
              <a:chOff x="2276500" y="656217"/>
              <a:chExt cx="409116" cy="310295"/>
            </a:xfrm>
          </p:grpSpPr>
          <p:sp>
            <p:nvSpPr>
              <p:cNvPr id="469" name="Google Shape;469;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1" name="Google Shape;471;p3"/>
              <p:cNvGrpSpPr/>
              <p:nvPr/>
            </p:nvGrpSpPr>
            <p:grpSpPr>
              <a:xfrm>
                <a:off x="2437596" y="708043"/>
                <a:ext cx="86635" cy="166440"/>
                <a:chOff x="6047422" y="3347028"/>
                <a:chExt cx="47625" cy="91496"/>
              </a:xfrm>
            </p:grpSpPr>
            <p:sp>
              <p:nvSpPr>
                <p:cNvPr id="472" name="Google Shape;472;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74" name="Google Shape;474;p3"/>
          <p:cNvGrpSpPr/>
          <p:nvPr/>
        </p:nvGrpSpPr>
        <p:grpSpPr>
          <a:xfrm>
            <a:off x="9466196" y="1700710"/>
            <a:ext cx="2485911" cy="2030379"/>
            <a:chOff x="596783" y="1301960"/>
            <a:chExt cx="2485911" cy="2030379"/>
          </a:xfrm>
        </p:grpSpPr>
        <p:sp>
          <p:nvSpPr>
            <p:cNvPr id="475" name="Google Shape;475;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1" name="Google Shape;481;p3"/>
            <p:cNvGrpSpPr/>
            <p:nvPr/>
          </p:nvGrpSpPr>
          <p:grpSpPr>
            <a:xfrm>
              <a:off x="867779" y="2238881"/>
              <a:ext cx="1997795" cy="817949"/>
              <a:chOff x="5534024" y="3386071"/>
              <a:chExt cx="1098233" cy="449645"/>
            </a:xfrm>
          </p:grpSpPr>
          <p:grpSp>
            <p:nvGrpSpPr>
              <p:cNvPr id="482" name="Google Shape;482;p3"/>
              <p:cNvGrpSpPr/>
              <p:nvPr/>
            </p:nvGrpSpPr>
            <p:grpSpPr>
              <a:xfrm>
                <a:off x="6525577" y="3388994"/>
                <a:ext cx="106679" cy="446722"/>
                <a:chOff x="6525577" y="3388994"/>
                <a:chExt cx="106679" cy="446722"/>
              </a:xfrm>
            </p:grpSpPr>
            <p:sp>
              <p:nvSpPr>
                <p:cNvPr id="483" name="Google Shape;483;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7" name="Google Shape;487;p3"/>
              <p:cNvGrpSpPr/>
              <p:nvPr/>
            </p:nvGrpSpPr>
            <p:grpSpPr>
              <a:xfrm>
                <a:off x="5534024" y="3386071"/>
                <a:ext cx="932497" cy="449645"/>
                <a:chOff x="5534024" y="3386071"/>
                <a:chExt cx="932497" cy="449645"/>
              </a:xfrm>
            </p:grpSpPr>
            <p:sp>
              <p:nvSpPr>
                <p:cNvPr id="488" name="Google Shape;488;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01" name="Google Shape;501;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3" name="Google Shape;503;p3"/>
            <p:cNvGrpSpPr/>
            <p:nvPr/>
          </p:nvGrpSpPr>
          <p:grpSpPr>
            <a:xfrm>
              <a:off x="1628545" y="2176181"/>
              <a:ext cx="409116" cy="310295"/>
              <a:chOff x="2276500" y="656217"/>
              <a:chExt cx="409116" cy="310295"/>
            </a:xfrm>
          </p:grpSpPr>
          <p:sp>
            <p:nvSpPr>
              <p:cNvPr id="504" name="Google Shape;504;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6" name="Google Shape;506;p3"/>
              <p:cNvGrpSpPr/>
              <p:nvPr/>
            </p:nvGrpSpPr>
            <p:grpSpPr>
              <a:xfrm>
                <a:off x="2437596" y="708043"/>
                <a:ext cx="86635" cy="166440"/>
                <a:chOff x="6047422" y="3347028"/>
                <a:chExt cx="47625" cy="91496"/>
              </a:xfrm>
            </p:grpSpPr>
            <p:sp>
              <p:nvSpPr>
                <p:cNvPr id="507" name="Google Shape;507;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09" name="Google Shape;509;p3"/>
          <p:cNvGrpSpPr/>
          <p:nvPr/>
        </p:nvGrpSpPr>
        <p:grpSpPr>
          <a:xfrm>
            <a:off x="3303529" y="4412460"/>
            <a:ext cx="2485911" cy="2030379"/>
            <a:chOff x="596783" y="1301960"/>
            <a:chExt cx="2485911" cy="2030379"/>
          </a:xfrm>
        </p:grpSpPr>
        <p:sp>
          <p:nvSpPr>
            <p:cNvPr id="510" name="Google Shape;510;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6" name="Google Shape;516;p3"/>
            <p:cNvGrpSpPr/>
            <p:nvPr/>
          </p:nvGrpSpPr>
          <p:grpSpPr>
            <a:xfrm>
              <a:off x="867779" y="2238881"/>
              <a:ext cx="1997795" cy="817949"/>
              <a:chOff x="5534024" y="3386071"/>
              <a:chExt cx="1098233" cy="449645"/>
            </a:xfrm>
          </p:grpSpPr>
          <p:grpSp>
            <p:nvGrpSpPr>
              <p:cNvPr id="517" name="Google Shape;517;p3"/>
              <p:cNvGrpSpPr/>
              <p:nvPr/>
            </p:nvGrpSpPr>
            <p:grpSpPr>
              <a:xfrm>
                <a:off x="6525577" y="3388994"/>
                <a:ext cx="106679" cy="446722"/>
                <a:chOff x="6525577" y="3388994"/>
                <a:chExt cx="106679" cy="446722"/>
              </a:xfrm>
            </p:grpSpPr>
            <p:sp>
              <p:nvSpPr>
                <p:cNvPr id="518" name="Google Shape;518;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2" name="Google Shape;522;p3"/>
              <p:cNvGrpSpPr/>
              <p:nvPr/>
            </p:nvGrpSpPr>
            <p:grpSpPr>
              <a:xfrm>
                <a:off x="5534024" y="3386071"/>
                <a:ext cx="932497" cy="449645"/>
                <a:chOff x="5534024" y="3386071"/>
                <a:chExt cx="932497" cy="449645"/>
              </a:xfrm>
            </p:grpSpPr>
            <p:sp>
              <p:nvSpPr>
                <p:cNvPr id="523" name="Google Shape;523;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36" name="Google Shape;536;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38" name="Google Shape;538;p3"/>
            <p:cNvGrpSpPr/>
            <p:nvPr/>
          </p:nvGrpSpPr>
          <p:grpSpPr>
            <a:xfrm>
              <a:off x="1628545" y="2176181"/>
              <a:ext cx="409116" cy="310295"/>
              <a:chOff x="2276500" y="656217"/>
              <a:chExt cx="409116" cy="310295"/>
            </a:xfrm>
          </p:grpSpPr>
          <p:sp>
            <p:nvSpPr>
              <p:cNvPr id="539" name="Google Shape;539;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1" name="Google Shape;541;p3"/>
              <p:cNvGrpSpPr/>
              <p:nvPr/>
            </p:nvGrpSpPr>
            <p:grpSpPr>
              <a:xfrm>
                <a:off x="2437596" y="708043"/>
                <a:ext cx="86635" cy="166440"/>
                <a:chOff x="6047422" y="3347028"/>
                <a:chExt cx="47625" cy="91496"/>
              </a:xfrm>
            </p:grpSpPr>
            <p:sp>
              <p:nvSpPr>
                <p:cNvPr id="542" name="Google Shape;542;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44" name="Google Shape;544;p3"/>
          <p:cNvGrpSpPr/>
          <p:nvPr/>
        </p:nvGrpSpPr>
        <p:grpSpPr>
          <a:xfrm>
            <a:off x="6384862" y="4412460"/>
            <a:ext cx="2485911" cy="2030379"/>
            <a:chOff x="596783" y="1301960"/>
            <a:chExt cx="2485911" cy="2030379"/>
          </a:xfrm>
        </p:grpSpPr>
        <p:sp>
          <p:nvSpPr>
            <p:cNvPr id="545" name="Google Shape;545;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1" name="Google Shape;551;p3"/>
            <p:cNvGrpSpPr/>
            <p:nvPr/>
          </p:nvGrpSpPr>
          <p:grpSpPr>
            <a:xfrm>
              <a:off x="867779" y="2238881"/>
              <a:ext cx="1997795" cy="817949"/>
              <a:chOff x="5534024" y="3386071"/>
              <a:chExt cx="1098233" cy="449645"/>
            </a:xfrm>
          </p:grpSpPr>
          <p:grpSp>
            <p:nvGrpSpPr>
              <p:cNvPr id="552" name="Google Shape;552;p3"/>
              <p:cNvGrpSpPr/>
              <p:nvPr/>
            </p:nvGrpSpPr>
            <p:grpSpPr>
              <a:xfrm>
                <a:off x="6525577" y="3388994"/>
                <a:ext cx="106679" cy="446722"/>
                <a:chOff x="6525577" y="3388994"/>
                <a:chExt cx="106679" cy="446722"/>
              </a:xfrm>
            </p:grpSpPr>
            <p:sp>
              <p:nvSpPr>
                <p:cNvPr id="553" name="Google Shape;553;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3"/>
              <p:cNvGrpSpPr/>
              <p:nvPr/>
            </p:nvGrpSpPr>
            <p:grpSpPr>
              <a:xfrm>
                <a:off x="5534024" y="3386071"/>
                <a:ext cx="932497" cy="449645"/>
                <a:chOff x="5534024" y="3386071"/>
                <a:chExt cx="932497" cy="449645"/>
              </a:xfrm>
            </p:grpSpPr>
            <p:sp>
              <p:nvSpPr>
                <p:cNvPr id="558" name="Google Shape;558;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71" name="Google Shape;571;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3" name="Google Shape;573;p3"/>
            <p:cNvGrpSpPr/>
            <p:nvPr/>
          </p:nvGrpSpPr>
          <p:grpSpPr>
            <a:xfrm>
              <a:off x="1628545" y="2176181"/>
              <a:ext cx="409116" cy="310295"/>
              <a:chOff x="2276500" y="656217"/>
              <a:chExt cx="409116" cy="310295"/>
            </a:xfrm>
          </p:grpSpPr>
          <p:sp>
            <p:nvSpPr>
              <p:cNvPr id="574" name="Google Shape;574;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6" name="Google Shape;576;p3"/>
              <p:cNvGrpSpPr/>
              <p:nvPr/>
            </p:nvGrpSpPr>
            <p:grpSpPr>
              <a:xfrm>
                <a:off x="2437596" y="708043"/>
                <a:ext cx="86635" cy="166440"/>
                <a:chOff x="6047422" y="3347028"/>
                <a:chExt cx="47625" cy="91496"/>
              </a:xfrm>
            </p:grpSpPr>
            <p:sp>
              <p:nvSpPr>
                <p:cNvPr id="577" name="Google Shape;577;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579" name="Google Shape;579;p3"/>
          <p:cNvGrpSpPr/>
          <p:nvPr/>
        </p:nvGrpSpPr>
        <p:grpSpPr>
          <a:xfrm>
            <a:off x="9466196" y="4412460"/>
            <a:ext cx="2485911" cy="2030379"/>
            <a:chOff x="596783" y="1301960"/>
            <a:chExt cx="2485911" cy="2030379"/>
          </a:xfrm>
        </p:grpSpPr>
        <p:sp>
          <p:nvSpPr>
            <p:cNvPr id="580" name="Google Shape;580;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6" name="Google Shape;586;p3"/>
            <p:cNvGrpSpPr/>
            <p:nvPr/>
          </p:nvGrpSpPr>
          <p:grpSpPr>
            <a:xfrm>
              <a:off x="867779" y="2238881"/>
              <a:ext cx="1997795" cy="817949"/>
              <a:chOff x="5534024" y="3386071"/>
              <a:chExt cx="1098233" cy="449645"/>
            </a:xfrm>
          </p:grpSpPr>
          <p:grpSp>
            <p:nvGrpSpPr>
              <p:cNvPr id="587" name="Google Shape;587;p3"/>
              <p:cNvGrpSpPr/>
              <p:nvPr/>
            </p:nvGrpSpPr>
            <p:grpSpPr>
              <a:xfrm>
                <a:off x="6525577" y="3388994"/>
                <a:ext cx="106679" cy="446722"/>
                <a:chOff x="6525577" y="3388994"/>
                <a:chExt cx="106679" cy="446722"/>
              </a:xfrm>
            </p:grpSpPr>
            <p:sp>
              <p:nvSpPr>
                <p:cNvPr id="588" name="Google Shape;588;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2" name="Google Shape;592;p3"/>
              <p:cNvGrpSpPr/>
              <p:nvPr/>
            </p:nvGrpSpPr>
            <p:grpSpPr>
              <a:xfrm>
                <a:off x="5534024" y="3386071"/>
                <a:ext cx="932497" cy="449645"/>
                <a:chOff x="5534024" y="3386071"/>
                <a:chExt cx="932497" cy="449645"/>
              </a:xfrm>
            </p:grpSpPr>
            <p:sp>
              <p:nvSpPr>
                <p:cNvPr id="593" name="Google Shape;593;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06" name="Google Shape;606;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8" name="Google Shape;608;p3"/>
            <p:cNvGrpSpPr/>
            <p:nvPr/>
          </p:nvGrpSpPr>
          <p:grpSpPr>
            <a:xfrm>
              <a:off x="1628545" y="2176181"/>
              <a:ext cx="409116" cy="310295"/>
              <a:chOff x="2276500" y="656217"/>
              <a:chExt cx="409116" cy="310295"/>
            </a:xfrm>
          </p:grpSpPr>
          <p:sp>
            <p:nvSpPr>
              <p:cNvPr id="609" name="Google Shape;609;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11" name="Google Shape;611;p3"/>
              <p:cNvGrpSpPr/>
              <p:nvPr/>
            </p:nvGrpSpPr>
            <p:grpSpPr>
              <a:xfrm>
                <a:off x="2437596" y="708043"/>
                <a:ext cx="86635" cy="166440"/>
                <a:chOff x="6047422" y="3347028"/>
                <a:chExt cx="47625" cy="91496"/>
              </a:xfrm>
            </p:grpSpPr>
            <p:sp>
              <p:nvSpPr>
                <p:cNvPr id="612" name="Google Shape;612;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14" name="Google Shape;614;p3"/>
          <p:cNvGrpSpPr/>
          <p:nvPr/>
        </p:nvGrpSpPr>
        <p:grpSpPr>
          <a:xfrm>
            <a:off x="222196" y="4412460"/>
            <a:ext cx="2485911" cy="2030379"/>
            <a:chOff x="596783" y="1301960"/>
            <a:chExt cx="2485911" cy="2030379"/>
          </a:xfrm>
        </p:grpSpPr>
        <p:sp>
          <p:nvSpPr>
            <p:cNvPr id="615" name="Google Shape;615;p3"/>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3"/>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3"/>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3"/>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3"/>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3"/>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1" name="Google Shape;621;p3"/>
            <p:cNvGrpSpPr/>
            <p:nvPr/>
          </p:nvGrpSpPr>
          <p:grpSpPr>
            <a:xfrm>
              <a:off x="867779" y="2238881"/>
              <a:ext cx="1997795" cy="817949"/>
              <a:chOff x="5534024" y="3386071"/>
              <a:chExt cx="1098233" cy="449645"/>
            </a:xfrm>
          </p:grpSpPr>
          <p:grpSp>
            <p:nvGrpSpPr>
              <p:cNvPr id="622" name="Google Shape;622;p3"/>
              <p:cNvGrpSpPr/>
              <p:nvPr/>
            </p:nvGrpSpPr>
            <p:grpSpPr>
              <a:xfrm>
                <a:off x="6525577" y="3388994"/>
                <a:ext cx="106679" cy="446722"/>
                <a:chOff x="6525577" y="3388994"/>
                <a:chExt cx="106679" cy="446722"/>
              </a:xfrm>
            </p:grpSpPr>
            <p:sp>
              <p:nvSpPr>
                <p:cNvPr id="623" name="Google Shape;623;p3"/>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3"/>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7" name="Google Shape;627;p3"/>
              <p:cNvGrpSpPr/>
              <p:nvPr/>
            </p:nvGrpSpPr>
            <p:grpSpPr>
              <a:xfrm>
                <a:off x="5534024" y="3386071"/>
                <a:ext cx="932497" cy="449645"/>
                <a:chOff x="5534024" y="3386071"/>
                <a:chExt cx="932497" cy="449645"/>
              </a:xfrm>
            </p:grpSpPr>
            <p:sp>
              <p:nvSpPr>
                <p:cNvPr id="628" name="Google Shape;628;p3"/>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3"/>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3"/>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1" name="Google Shape;641;p3"/>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3" name="Google Shape;643;p3"/>
            <p:cNvGrpSpPr/>
            <p:nvPr/>
          </p:nvGrpSpPr>
          <p:grpSpPr>
            <a:xfrm>
              <a:off x="1628545" y="2176181"/>
              <a:ext cx="409116" cy="310295"/>
              <a:chOff x="2276500" y="656217"/>
              <a:chExt cx="409116" cy="310295"/>
            </a:xfrm>
          </p:grpSpPr>
          <p:sp>
            <p:nvSpPr>
              <p:cNvPr id="644" name="Google Shape;644;p3"/>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3"/>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46" name="Google Shape;646;p3"/>
              <p:cNvGrpSpPr/>
              <p:nvPr/>
            </p:nvGrpSpPr>
            <p:grpSpPr>
              <a:xfrm>
                <a:off x="2437596" y="708043"/>
                <a:ext cx="86635" cy="166440"/>
                <a:chOff x="6047422" y="3347028"/>
                <a:chExt cx="47625" cy="91496"/>
              </a:xfrm>
            </p:grpSpPr>
            <p:sp>
              <p:nvSpPr>
                <p:cNvPr id="647" name="Google Shape;647;p3"/>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649" name="Google Shape;649;p3">
            <a:hlinkClick r:id="rId2"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a:hlinkClick r:id="rId3"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a:hlinkClick r:id="rId4"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a:hlinkClick r:id="rId5"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a:hlinkClick r:id="rId6"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a:hlinkClick r:id="rId7"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pen Chest 1">
  <p:cSld name="CUSTOM_5_8">
    <p:spTree>
      <p:nvGrpSpPr>
        <p:cNvPr id="1" name="Shape 657"/>
        <p:cNvGrpSpPr/>
        <p:nvPr/>
      </p:nvGrpSpPr>
      <p:grpSpPr>
        <a:xfrm>
          <a:off x="0" y="0"/>
          <a:ext cx="0" cy="0"/>
          <a:chOff x="0" y="0"/>
          <a:chExt cx="0" cy="0"/>
        </a:xfrm>
      </p:grpSpPr>
      <p:sp>
        <p:nvSpPr>
          <p:cNvPr id="658" name="Google Shape;658;p4"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659" name="Google Shape;659;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660" name="Google Shape;660;p4"/>
          <p:cNvGrpSpPr/>
          <p:nvPr/>
        </p:nvGrpSpPr>
        <p:grpSpPr>
          <a:xfrm>
            <a:off x="3303529" y="1700710"/>
            <a:ext cx="2485911" cy="2030379"/>
            <a:chOff x="596783" y="1301960"/>
            <a:chExt cx="2485911" cy="2030379"/>
          </a:xfrm>
        </p:grpSpPr>
        <p:sp>
          <p:nvSpPr>
            <p:cNvPr id="661" name="Google Shape;661;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7" name="Google Shape;667;p4"/>
            <p:cNvGrpSpPr/>
            <p:nvPr/>
          </p:nvGrpSpPr>
          <p:grpSpPr>
            <a:xfrm>
              <a:off x="867779" y="2238881"/>
              <a:ext cx="1997795" cy="817949"/>
              <a:chOff x="5534024" y="3386071"/>
              <a:chExt cx="1098233" cy="449645"/>
            </a:xfrm>
          </p:grpSpPr>
          <p:grpSp>
            <p:nvGrpSpPr>
              <p:cNvPr id="668" name="Google Shape;668;p4"/>
              <p:cNvGrpSpPr/>
              <p:nvPr/>
            </p:nvGrpSpPr>
            <p:grpSpPr>
              <a:xfrm>
                <a:off x="6525577" y="3388994"/>
                <a:ext cx="106679" cy="446722"/>
                <a:chOff x="6525577" y="3388994"/>
                <a:chExt cx="106679" cy="446722"/>
              </a:xfrm>
            </p:grpSpPr>
            <p:sp>
              <p:nvSpPr>
                <p:cNvPr id="669" name="Google Shape;669;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3" name="Google Shape;673;p4"/>
              <p:cNvGrpSpPr/>
              <p:nvPr/>
            </p:nvGrpSpPr>
            <p:grpSpPr>
              <a:xfrm>
                <a:off x="5534024" y="3386071"/>
                <a:ext cx="932497" cy="449645"/>
                <a:chOff x="5534024" y="3386071"/>
                <a:chExt cx="932497" cy="449645"/>
              </a:xfrm>
            </p:grpSpPr>
            <p:sp>
              <p:nvSpPr>
                <p:cNvPr id="674" name="Google Shape;674;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87" name="Google Shape;687;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9" name="Google Shape;689;p4"/>
            <p:cNvGrpSpPr/>
            <p:nvPr/>
          </p:nvGrpSpPr>
          <p:grpSpPr>
            <a:xfrm>
              <a:off x="1628545" y="2176181"/>
              <a:ext cx="409116" cy="310295"/>
              <a:chOff x="2276500" y="656217"/>
              <a:chExt cx="409116" cy="310295"/>
            </a:xfrm>
          </p:grpSpPr>
          <p:sp>
            <p:nvSpPr>
              <p:cNvPr id="690" name="Google Shape;690;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2" name="Google Shape;692;p4"/>
              <p:cNvGrpSpPr/>
              <p:nvPr/>
            </p:nvGrpSpPr>
            <p:grpSpPr>
              <a:xfrm>
                <a:off x="2437596" y="708043"/>
                <a:ext cx="86635" cy="166440"/>
                <a:chOff x="6047422" y="3347028"/>
                <a:chExt cx="47625" cy="91496"/>
              </a:xfrm>
            </p:grpSpPr>
            <p:sp>
              <p:nvSpPr>
                <p:cNvPr id="693" name="Google Shape;693;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695" name="Google Shape;695;p4"/>
          <p:cNvGrpSpPr/>
          <p:nvPr/>
        </p:nvGrpSpPr>
        <p:grpSpPr>
          <a:xfrm>
            <a:off x="6384862" y="1700710"/>
            <a:ext cx="2485911" cy="2030379"/>
            <a:chOff x="596783" y="1301960"/>
            <a:chExt cx="2485911" cy="2030379"/>
          </a:xfrm>
        </p:grpSpPr>
        <p:sp>
          <p:nvSpPr>
            <p:cNvPr id="696" name="Google Shape;696;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2" name="Google Shape;702;p4"/>
            <p:cNvGrpSpPr/>
            <p:nvPr/>
          </p:nvGrpSpPr>
          <p:grpSpPr>
            <a:xfrm>
              <a:off x="867779" y="2238881"/>
              <a:ext cx="1997795" cy="817949"/>
              <a:chOff x="5534024" y="3386071"/>
              <a:chExt cx="1098233" cy="449645"/>
            </a:xfrm>
          </p:grpSpPr>
          <p:grpSp>
            <p:nvGrpSpPr>
              <p:cNvPr id="703" name="Google Shape;703;p4"/>
              <p:cNvGrpSpPr/>
              <p:nvPr/>
            </p:nvGrpSpPr>
            <p:grpSpPr>
              <a:xfrm>
                <a:off x="6525577" y="3388994"/>
                <a:ext cx="106679" cy="446722"/>
                <a:chOff x="6525577" y="3388994"/>
                <a:chExt cx="106679" cy="446722"/>
              </a:xfrm>
            </p:grpSpPr>
            <p:sp>
              <p:nvSpPr>
                <p:cNvPr id="704" name="Google Shape;704;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8" name="Google Shape;708;p4"/>
              <p:cNvGrpSpPr/>
              <p:nvPr/>
            </p:nvGrpSpPr>
            <p:grpSpPr>
              <a:xfrm>
                <a:off x="5534024" y="3386071"/>
                <a:ext cx="932497" cy="449645"/>
                <a:chOff x="5534024" y="3386071"/>
                <a:chExt cx="932497" cy="449645"/>
              </a:xfrm>
            </p:grpSpPr>
            <p:sp>
              <p:nvSpPr>
                <p:cNvPr id="709" name="Google Shape;709;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22" name="Google Shape;722;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4" name="Google Shape;724;p4"/>
            <p:cNvGrpSpPr/>
            <p:nvPr/>
          </p:nvGrpSpPr>
          <p:grpSpPr>
            <a:xfrm>
              <a:off x="1628545" y="2176181"/>
              <a:ext cx="409116" cy="310295"/>
              <a:chOff x="2276500" y="656217"/>
              <a:chExt cx="409116" cy="310295"/>
            </a:xfrm>
          </p:grpSpPr>
          <p:sp>
            <p:nvSpPr>
              <p:cNvPr id="725" name="Google Shape;725;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7" name="Google Shape;727;p4"/>
              <p:cNvGrpSpPr/>
              <p:nvPr/>
            </p:nvGrpSpPr>
            <p:grpSpPr>
              <a:xfrm>
                <a:off x="2437596" y="708043"/>
                <a:ext cx="86635" cy="166440"/>
                <a:chOff x="6047422" y="3347028"/>
                <a:chExt cx="47625" cy="91496"/>
              </a:xfrm>
            </p:grpSpPr>
            <p:sp>
              <p:nvSpPr>
                <p:cNvPr id="728" name="Google Shape;728;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30" name="Google Shape;730;p4"/>
          <p:cNvGrpSpPr/>
          <p:nvPr/>
        </p:nvGrpSpPr>
        <p:grpSpPr>
          <a:xfrm>
            <a:off x="9466196" y="1700710"/>
            <a:ext cx="2485911" cy="2030379"/>
            <a:chOff x="596783" y="1301960"/>
            <a:chExt cx="2485911" cy="2030379"/>
          </a:xfrm>
        </p:grpSpPr>
        <p:sp>
          <p:nvSpPr>
            <p:cNvPr id="731" name="Google Shape;731;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7" name="Google Shape;737;p4"/>
            <p:cNvGrpSpPr/>
            <p:nvPr/>
          </p:nvGrpSpPr>
          <p:grpSpPr>
            <a:xfrm>
              <a:off x="867779" y="2238881"/>
              <a:ext cx="1997795" cy="817949"/>
              <a:chOff x="5534024" y="3386071"/>
              <a:chExt cx="1098233" cy="449645"/>
            </a:xfrm>
          </p:grpSpPr>
          <p:grpSp>
            <p:nvGrpSpPr>
              <p:cNvPr id="738" name="Google Shape;738;p4"/>
              <p:cNvGrpSpPr/>
              <p:nvPr/>
            </p:nvGrpSpPr>
            <p:grpSpPr>
              <a:xfrm>
                <a:off x="6525577" y="3388994"/>
                <a:ext cx="106679" cy="446722"/>
                <a:chOff x="6525577" y="3388994"/>
                <a:chExt cx="106679" cy="446722"/>
              </a:xfrm>
            </p:grpSpPr>
            <p:sp>
              <p:nvSpPr>
                <p:cNvPr id="739" name="Google Shape;739;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3" name="Google Shape;743;p4"/>
              <p:cNvGrpSpPr/>
              <p:nvPr/>
            </p:nvGrpSpPr>
            <p:grpSpPr>
              <a:xfrm>
                <a:off x="5534024" y="3386071"/>
                <a:ext cx="932497" cy="449645"/>
                <a:chOff x="5534024" y="3386071"/>
                <a:chExt cx="932497" cy="449645"/>
              </a:xfrm>
            </p:grpSpPr>
            <p:sp>
              <p:nvSpPr>
                <p:cNvPr id="744" name="Google Shape;744;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57" name="Google Shape;757;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9" name="Google Shape;759;p4"/>
            <p:cNvGrpSpPr/>
            <p:nvPr/>
          </p:nvGrpSpPr>
          <p:grpSpPr>
            <a:xfrm>
              <a:off x="1628545" y="2176181"/>
              <a:ext cx="409116" cy="310295"/>
              <a:chOff x="2276500" y="656217"/>
              <a:chExt cx="409116" cy="310295"/>
            </a:xfrm>
          </p:grpSpPr>
          <p:sp>
            <p:nvSpPr>
              <p:cNvPr id="760" name="Google Shape;760;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2" name="Google Shape;762;p4"/>
              <p:cNvGrpSpPr/>
              <p:nvPr/>
            </p:nvGrpSpPr>
            <p:grpSpPr>
              <a:xfrm>
                <a:off x="2437596" y="708043"/>
                <a:ext cx="86635" cy="166440"/>
                <a:chOff x="6047422" y="3347028"/>
                <a:chExt cx="47625" cy="91496"/>
              </a:xfrm>
            </p:grpSpPr>
            <p:sp>
              <p:nvSpPr>
                <p:cNvPr id="763" name="Google Shape;763;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765" name="Google Shape;765;p4"/>
          <p:cNvGrpSpPr/>
          <p:nvPr/>
        </p:nvGrpSpPr>
        <p:grpSpPr>
          <a:xfrm>
            <a:off x="3303529" y="4412460"/>
            <a:ext cx="2485911" cy="2030379"/>
            <a:chOff x="596783" y="1301960"/>
            <a:chExt cx="2485911" cy="2030379"/>
          </a:xfrm>
        </p:grpSpPr>
        <p:sp>
          <p:nvSpPr>
            <p:cNvPr id="766" name="Google Shape;766;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72" name="Google Shape;772;p4"/>
            <p:cNvGrpSpPr/>
            <p:nvPr/>
          </p:nvGrpSpPr>
          <p:grpSpPr>
            <a:xfrm>
              <a:off x="867779" y="2238881"/>
              <a:ext cx="1997795" cy="817949"/>
              <a:chOff x="5534024" y="3386071"/>
              <a:chExt cx="1098233" cy="449645"/>
            </a:xfrm>
          </p:grpSpPr>
          <p:grpSp>
            <p:nvGrpSpPr>
              <p:cNvPr id="773" name="Google Shape;773;p4"/>
              <p:cNvGrpSpPr/>
              <p:nvPr/>
            </p:nvGrpSpPr>
            <p:grpSpPr>
              <a:xfrm>
                <a:off x="6525577" y="3388994"/>
                <a:ext cx="106679" cy="446722"/>
                <a:chOff x="6525577" y="3388994"/>
                <a:chExt cx="106679" cy="446722"/>
              </a:xfrm>
            </p:grpSpPr>
            <p:sp>
              <p:nvSpPr>
                <p:cNvPr id="774" name="Google Shape;774;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4"/>
              <p:cNvGrpSpPr/>
              <p:nvPr/>
            </p:nvGrpSpPr>
            <p:grpSpPr>
              <a:xfrm>
                <a:off x="5534024" y="3386071"/>
                <a:ext cx="932497" cy="449645"/>
                <a:chOff x="5534024" y="3386071"/>
                <a:chExt cx="932497" cy="449645"/>
              </a:xfrm>
            </p:grpSpPr>
            <p:sp>
              <p:nvSpPr>
                <p:cNvPr id="779" name="Google Shape;779;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92" name="Google Shape;792;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4" name="Google Shape;794;p4"/>
            <p:cNvGrpSpPr/>
            <p:nvPr/>
          </p:nvGrpSpPr>
          <p:grpSpPr>
            <a:xfrm>
              <a:off x="1628545" y="2176181"/>
              <a:ext cx="409116" cy="310295"/>
              <a:chOff x="2276500" y="656217"/>
              <a:chExt cx="409116" cy="310295"/>
            </a:xfrm>
          </p:grpSpPr>
          <p:sp>
            <p:nvSpPr>
              <p:cNvPr id="795" name="Google Shape;795;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7" name="Google Shape;797;p4"/>
              <p:cNvGrpSpPr/>
              <p:nvPr/>
            </p:nvGrpSpPr>
            <p:grpSpPr>
              <a:xfrm>
                <a:off x="2437596" y="708043"/>
                <a:ext cx="86635" cy="166440"/>
                <a:chOff x="6047422" y="3347028"/>
                <a:chExt cx="47625" cy="91496"/>
              </a:xfrm>
            </p:grpSpPr>
            <p:sp>
              <p:nvSpPr>
                <p:cNvPr id="798" name="Google Shape;798;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00" name="Google Shape;800;p4"/>
          <p:cNvGrpSpPr/>
          <p:nvPr/>
        </p:nvGrpSpPr>
        <p:grpSpPr>
          <a:xfrm>
            <a:off x="6384862" y="4412460"/>
            <a:ext cx="2485911" cy="2030379"/>
            <a:chOff x="596783" y="1301960"/>
            <a:chExt cx="2485911" cy="2030379"/>
          </a:xfrm>
        </p:grpSpPr>
        <p:sp>
          <p:nvSpPr>
            <p:cNvPr id="801" name="Google Shape;801;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7" name="Google Shape;807;p4"/>
            <p:cNvGrpSpPr/>
            <p:nvPr/>
          </p:nvGrpSpPr>
          <p:grpSpPr>
            <a:xfrm>
              <a:off x="867779" y="2238881"/>
              <a:ext cx="1997795" cy="817949"/>
              <a:chOff x="5534024" y="3386071"/>
              <a:chExt cx="1098233" cy="449645"/>
            </a:xfrm>
          </p:grpSpPr>
          <p:grpSp>
            <p:nvGrpSpPr>
              <p:cNvPr id="808" name="Google Shape;808;p4"/>
              <p:cNvGrpSpPr/>
              <p:nvPr/>
            </p:nvGrpSpPr>
            <p:grpSpPr>
              <a:xfrm>
                <a:off x="6525577" y="3388994"/>
                <a:ext cx="106679" cy="446722"/>
                <a:chOff x="6525577" y="3388994"/>
                <a:chExt cx="106679" cy="446722"/>
              </a:xfrm>
            </p:grpSpPr>
            <p:sp>
              <p:nvSpPr>
                <p:cNvPr id="809" name="Google Shape;809;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3" name="Google Shape;813;p4"/>
              <p:cNvGrpSpPr/>
              <p:nvPr/>
            </p:nvGrpSpPr>
            <p:grpSpPr>
              <a:xfrm>
                <a:off x="5534024" y="3386071"/>
                <a:ext cx="932497" cy="449645"/>
                <a:chOff x="5534024" y="3386071"/>
                <a:chExt cx="932497" cy="449645"/>
              </a:xfrm>
            </p:grpSpPr>
            <p:sp>
              <p:nvSpPr>
                <p:cNvPr id="814" name="Google Shape;814;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7" name="Google Shape;827;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29" name="Google Shape;829;p4"/>
            <p:cNvGrpSpPr/>
            <p:nvPr/>
          </p:nvGrpSpPr>
          <p:grpSpPr>
            <a:xfrm>
              <a:off x="1628545" y="2176181"/>
              <a:ext cx="409116" cy="310295"/>
              <a:chOff x="2276500" y="656217"/>
              <a:chExt cx="409116" cy="310295"/>
            </a:xfrm>
          </p:grpSpPr>
          <p:sp>
            <p:nvSpPr>
              <p:cNvPr id="830" name="Google Shape;830;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2" name="Google Shape;832;p4"/>
              <p:cNvGrpSpPr/>
              <p:nvPr/>
            </p:nvGrpSpPr>
            <p:grpSpPr>
              <a:xfrm>
                <a:off x="2437596" y="708043"/>
                <a:ext cx="86635" cy="166440"/>
                <a:chOff x="6047422" y="3347028"/>
                <a:chExt cx="47625" cy="91496"/>
              </a:xfrm>
            </p:grpSpPr>
            <p:sp>
              <p:nvSpPr>
                <p:cNvPr id="833" name="Google Shape;833;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35" name="Google Shape;835;p4"/>
          <p:cNvGrpSpPr/>
          <p:nvPr/>
        </p:nvGrpSpPr>
        <p:grpSpPr>
          <a:xfrm>
            <a:off x="9466196" y="4412460"/>
            <a:ext cx="2485911" cy="2030379"/>
            <a:chOff x="596783" y="1301960"/>
            <a:chExt cx="2485911" cy="2030379"/>
          </a:xfrm>
        </p:grpSpPr>
        <p:sp>
          <p:nvSpPr>
            <p:cNvPr id="836" name="Google Shape;836;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42" name="Google Shape;842;p4"/>
            <p:cNvGrpSpPr/>
            <p:nvPr/>
          </p:nvGrpSpPr>
          <p:grpSpPr>
            <a:xfrm>
              <a:off x="867779" y="2238881"/>
              <a:ext cx="1997795" cy="817949"/>
              <a:chOff x="5534024" y="3386071"/>
              <a:chExt cx="1098233" cy="449645"/>
            </a:xfrm>
          </p:grpSpPr>
          <p:grpSp>
            <p:nvGrpSpPr>
              <p:cNvPr id="843" name="Google Shape;843;p4"/>
              <p:cNvGrpSpPr/>
              <p:nvPr/>
            </p:nvGrpSpPr>
            <p:grpSpPr>
              <a:xfrm>
                <a:off x="6525577" y="3388994"/>
                <a:ext cx="106679" cy="446722"/>
                <a:chOff x="6525577" y="3388994"/>
                <a:chExt cx="106679" cy="446722"/>
              </a:xfrm>
            </p:grpSpPr>
            <p:sp>
              <p:nvSpPr>
                <p:cNvPr id="844" name="Google Shape;844;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8" name="Google Shape;848;p4"/>
              <p:cNvGrpSpPr/>
              <p:nvPr/>
            </p:nvGrpSpPr>
            <p:grpSpPr>
              <a:xfrm>
                <a:off x="5534024" y="3386071"/>
                <a:ext cx="932497" cy="449645"/>
                <a:chOff x="5534024" y="3386071"/>
                <a:chExt cx="932497" cy="449645"/>
              </a:xfrm>
            </p:grpSpPr>
            <p:sp>
              <p:nvSpPr>
                <p:cNvPr id="849" name="Google Shape;849;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62" name="Google Shape;862;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4" name="Google Shape;864;p4"/>
            <p:cNvGrpSpPr/>
            <p:nvPr/>
          </p:nvGrpSpPr>
          <p:grpSpPr>
            <a:xfrm>
              <a:off x="1628545" y="2176181"/>
              <a:ext cx="409116" cy="310295"/>
              <a:chOff x="2276500" y="656217"/>
              <a:chExt cx="409116" cy="310295"/>
            </a:xfrm>
          </p:grpSpPr>
          <p:sp>
            <p:nvSpPr>
              <p:cNvPr id="865" name="Google Shape;865;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7" name="Google Shape;867;p4"/>
              <p:cNvGrpSpPr/>
              <p:nvPr/>
            </p:nvGrpSpPr>
            <p:grpSpPr>
              <a:xfrm>
                <a:off x="2437596" y="708043"/>
                <a:ext cx="86635" cy="166440"/>
                <a:chOff x="6047422" y="3347028"/>
                <a:chExt cx="47625" cy="91496"/>
              </a:xfrm>
            </p:grpSpPr>
            <p:sp>
              <p:nvSpPr>
                <p:cNvPr id="868" name="Google Shape;868;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70" name="Google Shape;870;p4"/>
          <p:cNvGrpSpPr/>
          <p:nvPr/>
        </p:nvGrpSpPr>
        <p:grpSpPr>
          <a:xfrm>
            <a:off x="222196" y="4412460"/>
            <a:ext cx="2485911" cy="2030379"/>
            <a:chOff x="596783" y="1301960"/>
            <a:chExt cx="2485911" cy="2030379"/>
          </a:xfrm>
        </p:grpSpPr>
        <p:sp>
          <p:nvSpPr>
            <p:cNvPr id="871" name="Google Shape;871;p4"/>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4"/>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4"/>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4"/>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4"/>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4"/>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77" name="Google Shape;877;p4"/>
            <p:cNvGrpSpPr/>
            <p:nvPr/>
          </p:nvGrpSpPr>
          <p:grpSpPr>
            <a:xfrm>
              <a:off x="867779" y="2238881"/>
              <a:ext cx="1997795" cy="817949"/>
              <a:chOff x="5534024" y="3386071"/>
              <a:chExt cx="1098233" cy="449645"/>
            </a:xfrm>
          </p:grpSpPr>
          <p:grpSp>
            <p:nvGrpSpPr>
              <p:cNvPr id="878" name="Google Shape;878;p4"/>
              <p:cNvGrpSpPr/>
              <p:nvPr/>
            </p:nvGrpSpPr>
            <p:grpSpPr>
              <a:xfrm>
                <a:off x="6525577" y="3388994"/>
                <a:ext cx="106679" cy="446722"/>
                <a:chOff x="6525577" y="3388994"/>
                <a:chExt cx="106679" cy="446722"/>
              </a:xfrm>
            </p:grpSpPr>
            <p:sp>
              <p:nvSpPr>
                <p:cNvPr id="879" name="Google Shape;879;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3" name="Google Shape;883;p4"/>
              <p:cNvGrpSpPr/>
              <p:nvPr/>
            </p:nvGrpSpPr>
            <p:grpSpPr>
              <a:xfrm>
                <a:off x="5534024" y="3386071"/>
                <a:ext cx="932497" cy="449645"/>
                <a:chOff x="5534024" y="3386071"/>
                <a:chExt cx="932497" cy="449645"/>
              </a:xfrm>
            </p:grpSpPr>
            <p:sp>
              <p:nvSpPr>
                <p:cNvPr id="884" name="Google Shape;884;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97" name="Google Shape;897;p4"/>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4"/>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9" name="Google Shape;899;p4"/>
            <p:cNvGrpSpPr/>
            <p:nvPr/>
          </p:nvGrpSpPr>
          <p:grpSpPr>
            <a:xfrm>
              <a:off x="1628545" y="2176181"/>
              <a:ext cx="409116" cy="310295"/>
              <a:chOff x="2276500" y="656217"/>
              <a:chExt cx="409116" cy="310295"/>
            </a:xfrm>
          </p:grpSpPr>
          <p:sp>
            <p:nvSpPr>
              <p:cNvPr id="900" name="Google Shape;900;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2" name="Google Shape;902;p4"/>
              <p:cNvGrpSpPr/>
              <p:nvPr/>
            </p:nvGrpSpPr>
            <p:grpSpPr>
              <a:xfrm>
                <a:off x="2437596" y="708043"/>
                <a:ext cx="86635" cy="166440"/>
                <a:chOff x="6047422" y="3347028"/>
                <a:chExt cx="47625" cy="91496"/>
              </a:xfrm>
            </p:grpSpPr>
            <p:sp>
              <p:nvSpPr>
                <p:cNvPr id="903" name="Google Shape;903;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905" name="Google Shape;905;p4"/>
          <p:cNvGrpSpPr/>
          <p:nvPr/>
        </p:nvGrpSpPr>
        <p:grpSpPr>
          <a:xfrm>
            <a:off x="222220" y="1050698"/>
            <a:ext cx="2485911" cy="2680400"/>
            <a:chOff x="433020" y="348998"/>
            <a:chExt cx="2485911" cy="2680400"/>
          </a:xfrm>
        </p:grpSpPr>
        <p:sp>
          <p:nvSpPr>
            <p:cNvPr id="906" name="Google Shape;906;p4"/>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4"/>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4"/>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9" name="Google Shape;909;p4"/>
            <p:cNvGrpSpPr/>
            <p:nvPr/>
          </p:nvGrpSpPr>
          <p:grpSpPr>
            <a:xfrm>
              <a:off x="680191" y="865627"/>
              <a:ext cx="1994448" cy="695456"/>
              <a:chOff x="9219899" y="3149713"/>
              <a:chExt cx="1994448" cy="492288"/>
            </a:xfrm>
          </p:grpSpPr>
          <p:sp>
            <p:nvSpPr>
              <p:cNvPr id="910" name="Google Shape;910;p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2" name="Google Shape;912;p4"/>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4"/>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4"/>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4"/>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4"/>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4"/>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8" name="Google Shape;918;p4"/>
            <p:cNvGrpSpPr/>
            <p:nvPr/>
          </p:nvGrpSpPr>
          <p:grpSpPr>
            <a:xfrm>
              <a:off x="1482949" y="716615"/>
              <a:ext cx="409116" cy="310295"/>
              <a:chOff x="2276500" y="656217"/>
              <a:chExt cx="409116" cy="310295"/>
            </a:xfrm>
          </p:grpSpPr>
          <p:sp>
            <p:nvSpPr>
              <p:cNvPr id="919" name="Google Shape;919;p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1" name="Google Shape;921;p4"/>
              <p:cNvGrpSpPr/>
              <p:nvPr/>
            </p:nvGrpSpPr>
            <p:grpSpPr>
              <a:xfrm>
                <a:off x="2437596" y="708043"/>
                <a:ext cx="86635" cy="166440"/>
                <a:chOff x="6047422" y="3347028"/>
                <a:chExt cx="47625" cy="91496"/>
              </a:xfrm>
            </p:grpSpPr>
            <p:sp>
              <p:nvSpPr>
                <p:cNvPr id="922" name="Google Shape;922;p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24" name="Google Shape;924;p4"/>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925" name="Google Shape;925;p4"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926" name="Google Shape;926;p4"/>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4"/>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4"/>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9" name="Google Shape;929;p4"/>
            <p:cNvGrpSpPr/>
            <p:nvPr/>
          </p:nvGrpSpPr>
          <p:grpSpPr>
            <a:xfrm>
              <a:off x="704016" y="1935940"/>
              <a:ext cx="1997795" cy="817949"/>
              <a:chOff x="5534024" y="3386071"/>
              <a:chExt cx="1098233" cy="449645"/>
            </a:xfrm>
          </p:grpSpPr>
          <p:grpSp>
            <p:nvGrpSpPr>
              <p:cNvPr id="930" name="Google Shape;930;p4"/>
              <p:cNvGrpSpPr/>
              <p:nvPr/>
            </p:nvGrpSpPr>
            <p:grpSpPr>
              <a:xfrm>
                <a:off x="6525577" y="3388994"/>
                <a:ext cx="106679" cy="446722"/>
                <a:chOff x="6525577" y="3388994"/>
                <a:chExt cx="106679" cy="446722"/>
              </a:xfrm>
            </p:grpSpPr>
            <p:sp>
              <p:nvSpPr>
                <p:cNvPr id="931" name="Google Shape;931;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35" name="Google Shape;935;p4"/>
              <p:cNvGrpSpPr/>
              <p:nvPr/>
            </p:nvGrpSpPr>
            <p:grpSpPr>
              <a:xfrm>
                <a:off x="5534024" y="3386071"/>
                <a:ext cx="932497" cy="449645"/>
                <a:chOff x="5534024" y="3386071"/>
                <a:chExt cx="932497" cy="449645"/>
              </a:xfrm>
            </p:grpSpPr>
            <p:sp>
              <p:nvSpPr>
                <p:cNvPr id="936" name="Google Shape;936;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49" name="Google Shape;949;p4"/>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50" name="Google Shape;950;p4"/>
            <p:cNvGrpSpPr/>
            <p:nvPr/>
          </p:nvGrpSpPr>
          <p:grpSpPr>
            <a:xfrm>
              <a:off x="710071" y="1941996"/>
              <a:ext cx="1997795" cy="817949"/>
              <a:chOff x="5534024" y="3386071"/>
              <a:chExt cx="1098233" cy="449645"/>
            </a:xfrm>
          </p:grpSpPr>
          <p:grpSp>
            <p:nvGrpSpPr>
              <p:cNvPr id="951" name="Google Shape;951;p4"/>
              <p:cNvGrpSpPr/>
              <p:nvPr/>
            </p:nvGrpSpPr>
            <p:grpSpPr>
              <a:xfrm>
                <a:off x="6525577" y="3388994"/>
                <a:ext cx="106679" cy="446722"/>
                <a:chOff x="6525577" y="3388994"/>
                <a:chExt cx="106679" cy="446722"/>
              </a:xfrm>
            </p:grpSpPr>
            <p:sp>
              <p:nvSpPr>
                <p:cNvPr id="952" name="Google Shape;952;p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56" name="Google Shape;956;p4"/>
              <p:cNvGrpSpPr/>
              <p:nvPr/>
            </p:nvGrpSpPr>
            <p:grpSpPr>
              <a:xfrm>
                <a:off x="5534024" y="3386071"/>
                <a:ext cx="932497" cy="449645"/>
                <a:chOff x="5534024" y="3386071"/>
                <a:chExt cx="932497" cy="449645"/>
              </a:xfrm>
            </p:grpSpPr>
            <p:sp>
              <p:nvSpPr>
                <p:cNvPr id="957" name="Google Shape;957;p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970" name="Google Shape;970;p4">
            <a:hlinkClick r:id="rId3"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
            <a:hlinkClick r:id="rId6"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
            <a:hlinkClick r:id="rId7"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
            <a:hlinkClick r:id="rId8"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
            <a:hlinkClick r:id="rId9"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
            <a:hlinkClick r:id="rId10"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pen Chest 2">
  <p:cSld name="CUSTOM_5_7">
    <p:spTree>
      <p:nvGrpSpPr>
        <p:cNvPr id="1" name="Shape 978"/>
        <p:cNvGrpSpPr/>
        <p:nvPr/>
      </p:nvGrpSpPr>
      <p:grpSpPr>
        <a:xfrm>
          <a:off x="0" y="0"/>
          <a:ext cx="0" cy="0"/>
          <a:chOff x="0" y="0"/>
          <a:chExt cx="0" cy="0"/>
        </a:xfrm>
      </p:grpSpPr>
      <p:sp>
        <p:nvSpPr>
          <p:cNvPr id="979" name="Google Shape;979;p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980" name="Google Shape;980;p5"/>
          <p:cNvGrpSpPr/>
          <p:nvPr/>
        </p:nvGrpSpPr>
        <p:grpSpPr>
          <a:xfrm>
            <a:off x="222196" y="1700710"/>
            <a:ext cx="2485911" cy="2030379"/>
            <a:chOff x="596783" y="1301960"/>
            <a:chExt cx="2485911" cy="2030379"/>
          </a:xfrm>
        </p:grpSpPr>
        <p:sp>
          <p:nvSpPr>
            <p:cNvPr id="981" name="Google Shape;981;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5"/>
            <p:cNvGrpSpPr/>
            <p:nvPr/>
          </p:nvGrpSpPr>
          <p:grpSpPr>
            <a:xfrm>
              <a:off x="867779" y="2238881"/>
              <a:ext cx="1997795" cy="817949"/>
              <a:chOff x="5534024" y="3386071"/>
              <a:chExt cx="1098233" cy="449645"/>
            </a:xfrm>
          </p:grpSpPr>
          <p:grpSp>
            <p:nvGrpSpPr>
              <p:cNvPr id="988" name="Google Shape;988;p5"/>
              <p:cNvGrpSpPr/>
              <p:nvPr/>
            </p:nvGrpSpPr>
            <p:grpSpPr>
              <a:xfrm>
                <a:off x="6525577" y="3388994"/>
                <a:ext cx="106679" cy="446722"/>
                <a:chOff x="6525577" y="3388994"/>
                <a:chExt cx="106679" cy="446722"/>
              </a:xfrm>
            </p:grpSpPr>
            <p:sp>
              <p:nvSpPr>
                <p:cNvPr id="989" name="Google Shape;989;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3" name="Google Shape;993;p5"/>
              <p:cNvGrpSpPr/>
              <p:nvPr/>
            </p:nvGrpSpPr>
            <p:grpSpPr>
              <a:xfrm>
                <a:off x="5534024" y="3386071"/>
                <a:ext cx="932497" cy="449645"/>
                <a:chOff x="5534024" y="3386071"/>
                <a:chExt cx="932497" cy="449645"/>
              </a:xfrm>
            </p:grpSpPr>
            <p:sp>
              <p:nvSpPr>
                <p:cNvPr id="994" name="Google Shape;994;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07" name="Google Shape;1007;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09" name="Google Shape;1009;p5"/>
            <p:cNvGrpSpPr/>
            <p:nvPr/>
          </p:nvGrpSpPr>
          <p:grpSpPr>
            <a:xfrm>
              <a:off x="1628545" y="2176181"/>
              <a:ext cx="409116" cy="310295"/>
              <a:chOff x="2276500" y="656217"/>
              <a:chExt cx="409116" cy="310295"/>
            </a:xfrm>
          </p:grpSpPr>
          <p:sp>
            <p:nvSpPr>
              <p:cNvPr id="1010" name="Google Shape;1010;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12" name="Google Shape;1012;p5"/>
              <p:cNvGrpSpPr/>
              <p:nvPr/>
            </p:nvGrpSpPr>
            <p:grpSpPr>
              <a:xfrm>
                <a:off x="2437596" y="708043"/>
                <a:ext cx="86635" cy="166440"/>
                <a:chOff x="6047422" y="3347028"/>
                <a:chExt cx="47625" cy="91496"/>
              </a:xfrm>
            </p:grpSpPr>
            <p:sp>
              <p:nvSpPr>
                <p:cNvPr id="1013" name="Google Shape;1013;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15" name="Google Shape;1015;p5"/>
          <p:cNvGrpSpPr/>
          <p:nvPr/>
        </p:nvGrpSpPr>
        <p:grpSpPr>
          <a:xfrm>
            <a:off x="6384862" y="1700710"/>
            <a:ext cx="2485911" cy="2030379"/>
            <a:chOff x="596783" y="1301960"/>
            <a:chExt cx="2485911" cy="2030379"/>
          </a:xfrm>
        </p:grpSpPr>
        <p:sp>
          <p:nvSpPr>
            <p:cNvPr id="1016" name="Google Shape;1016;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22" name="Google Shape;1022;p5"/>
            <p:cNvGrpSpPr/>
            <p:nvPr/>
          </p:nvGrpSpPr>
          <p:grpSpPr>
            <a:xfrm>
              <a:off x="867779" y="2238881"/>
              <a:ext cx="1997795" cy="817949"/>
              <a:chOff x="5534024" y="3386071"/>
              <a:chExt cx="1098233" cy="449645"/>
            </a:xfrm>
          </p:grpSpPr>
          <p:grpSp>
            <p:nvGrpSpPr>
              <p:cNvPr id="1023" name="Google Shape;1023;p5"/>
              <p:cNvGrpSpPr/>
              <p:nvPr/>
            </p:nvGrpSpPr>
            <p:grpSpPr>
              <a:xfrm>
                <a:off x="6525577" y="3388994"/>
                <a:ext cx="106679" cy="446722"/>
                <a:chOff x="6525577" y="3388994"/>
                <a:chExt cx="106679" cy="446722"/>
              </a:xfrm>
            </p:grpSpPr>
            <p:sp>
              <p:nvSpPr>
                <p:cNvPr id="1024" name="Google Shape;1024;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8" name="Google Shape;1028;p5"/>
              <p:cNvGrpSpPr/>
              <p:nvPr/>
            </p:nvGrpSpPr>
            <p:grpSpPr>
              <a:xfrm>
                <a:off x="5534024" y="3386071"/>
                <a:ext cx="932497" cy="449645"/>
                <a:chOff x="5534024" y="3386071"/>
                <a:chExt cx="932497" cy="449645"/>
              </a:xfrm>
            </p:grpSpPr>
            <p:sp>
              <p:nvSpPr>
                <p:cNvPr id="1029" name="Google Shape;1029;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42" name="Google Shape;1042;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4" name="Google Shape;1044;p5"/>
            <p:cNvGrpSpPr/>
            <p:nvPr/>
          </p:nvGrpSpPr>
          <p:grpSpPr>
            <a:xfrm>
              <a:off x="1628545" y="2176181"/>
              <a:ext cx="409116" cy="310295"/>
              <a:chOff x="2276500" y="656217"/>
              <a:chExt cx="409116" cy="310295"/>
            </a:xfrm>
          </p:grpSpPr>
          <p:sp>
            <p:nvSpPr>
              <p:cNvPr id="1045" name="Google Shape;1045;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7" name="Google Shape;1047;p5"/>
              <p:cNvGrpSpPr/>
              <p:nvPr/>
            </p:nvGrpSpPr>
            <p:grpSpPr>
              <a:xfrm>
                <a:off x="2437596" y="708043"/>
                <a:ext cx="86635" cy="166440"/>
                <a:chOff x="6047422" y="3347028"/>
                <a:chExt cx="47625" cy="91496"/>
              </a:xfrm>
            </p:grpSpPr>
            <p:sp>
              <p:nvSpPr>
                <p:cNvPr id="1048" name="Google Shape;1048;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50" name="Google Shape;1050;p5"/>
          <p:cNvGrpSpPr/>
          <p:nvPr/>
        </p:nvGrpSpPr>
        <p:grpSpPr>
          <a:xfrm>
            <a:off x="9466196" y="1700710"/>
            <a:ext cx="2485911" cy="2030379"/>
            <a:chOff x="596783" y="1301960"/>
            <a:chExt cx="2485911" cy="2030379"/>
          </a:xfrm>
        </p:grpSpPr>
        <p:sp>
          <p:nvSpPr>
            <p:cNvPr id="1051" name="Google Shape;1051;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57" name="Google Shape;1057;p5"/>
            <p:cNvGrpSpPr/>
            <p:nvPr/>
          </p:nvGrpSpPr>
          <p:grpSpPr>
            <a:xfrm>
              <a:off x="867779" y="2238881"/>
              <a:ext cx="1997795" cy="817949"/>
              <a:chOff x="5534024" y="3386071"/>
              <a:chExt cx="1098233" cy="449645"/>
            </a:xfrm>
          </p:grpSpPr>
          <p:grpSp>
            <p:nvGrpSpPr>
              <p:cNvPr id="1058" name="Google Shape;1058;p5"/>
              <p:cNvGrpSpPr/>
              <p:nvPr/>
            </p:nvGrpSpPr>
            <p:grpSpPr>
              <a:xfrm>
                <a:off x="6525577" y="3388994"/>
                <a:ext cx="106679" cy="446722"/>
                <a:chOff x="6525577" y="3388994"/>
                <a:chExt cx="106679" cy="446722"/>
              </a:xfrm>
            </p:grpSpPr>
            <p:sp>
              <p:nvSpPr>
                <p:cNvPr id="1059" name="Google Shape;1059;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3" name="Google Shape;1063;p5"/>
              <p:cNvGrpSpPr/>
              <p:nvPr/>
            </p:nvGrpSpPr>
            <p:grpSpPr>
              <a:xfrm>
                <a:off x="5534024" y="3386071"/>
                <a:ext cx="932497" cy="449645"/>
                <a:chOff x="5534024" y="3386071"/>
                <a:chExt cx="932497" cy="449645"/>
              </a:xfrm>
            </p:grpSpPr>
            <p:sp>
              <p:nvSpPr>
                <p:cNvPr id="1064" name="Google Shape;1064;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77" name="Google Shape;1077;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9" name="Google Shape;1079;p5"/>
            <p:cNvGrpSpPr/>
            <p:nvPr/>
          </p:nvGrpSpPr>
          <p:grpSpPr>
            <a:xfrm>
              <a:off x="1628545" y="2176181"/>
              <a:ext cx="409116" cy="310295"/>
              <a:chOff x="2276500" y="656217"/>
              <a:chExt cx="409116" cy="310295"/>
            </a:xfrm>
          </p:grpSpPr>
          <p:sp>
            <p:nvSpPr>
              <p:cNvPr id="1080" name="Google Shape;1080;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2" name="Google Shape;1082;p5"/>
              <p:cNvGrpSpPr/>
              <p:nvPr/>
            </p:nvGrpSpPr>
            <p:grpSpPr>
              <a:xfrm>
                <a:off x="2437596" y="708043"/>
                <a:ext cx="86635" cy="166440"/>
                <a:chOff x="6047422" y="3347028"/>
                <a:chExt cx="47625" cy="91496"/>
              </a:xfrm>
            </p:grpSpPr>
            <p:sp>
              <p:nvSpPr>
                <p:cNvPr id="1083" name="Google Shape;1083;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085" name="Google Shape;1085;p5"/>
          <p:cNvGrpSpPr/>
          <p:nvPr/>
        </p:nvGrpSpPr>
        <p:grpSpPr>
          <a:xfrm>
            <a:off x="3303529" y="4412460"/>
            <a:ext cx="2485911" cy="2030379"/>
            <a:chOff x="596783" y="1301960"/>
            <a:chExt cx="2485911" cy="2030379"/>
          </a:xfrm>
        </p:grpSpPr>
        <p:sp>
          <p:nvSpPr>
            <p:cNvPr id="1086" name="Google Shape;1086;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92" name="Google Shape;1092;p5"/>
            <p:cNvGrpSpPr/>
            <p:nvPr/>
          </p:nvGrpSpPr>
          <p:grpSpPr>
            <a:xfrm>
              <a:off x="867779" y="2238881"/>
              <a:ext cx="1997795" cy="817949"/>
              <a:chOff x="5534024" y="3386071"/>
              <a:chExt cx="1098233" cy="449645"/>
            </a:xfrm>
          </p:grpSpPr>
          <p:grpSp>
            <p:nvGrpSpPr>
              <p:cNvPr id="1093" name="Google Shape;1093;p5"/>
              <p:cNvGrpSpPr/>
              <p:nvPr/>
            </p:nvGrpSpPr>
            <p:grpSpPr>
              <a:xfrm>
                <a:off x="6525577" y="3388994"/>
                <a:ext cx="106679" cy="446722"/>
                <a:chOff x="6525577" y="3388994"/>
                <a:chExt cx="106679" cy="446722"/>
              </a:xfrm>
            </p:grpSpPr>
            <p:sp>
              <p:nvSpPr>
                <p:cNvPr id="1094" name="Google Shape;1094;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8" name="Google Shape;1098;p5"/>
              <p:cNvGrpSpPr/>
              <p:nvPr/>
            </p:nvGrpSpPr>
            <p:grpSpPr>
              <a:xfrm>
                <a:off x="5534024" y="3386071"/>
                <a:ext cx="932497" cy="449645"/>
                <a:chOff x="5534024" y="3386071"/>
                <a:chExt cx="932497" cy="449645"/>
              </a:xfrm>
            </p:grpSpPr>
            <p:sp>
              <p:nvSpPr>
                <p:cNvPr id="1099" name="Google Shape;1099;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12" name="Google Shape;1112;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4" name="Google Shape;1114;p5"/>
            <p:cNvGrpSpPr/>
            <p:nvPr/>
          </p:nvGrpSpPr>
          <p:grpSpPr>
            <a:xfrm>
              <a:off x="1628545" y="2176181"/>
              <a:ext cx="409116" cy="310295"/>
              <a:chOff x="2276500" y="656217"/>
              <a:chExt cx="409116" cy="310295"/>
            </a:xfrm>
          </p:grpSpPr>
          <p:sp>
            <p:nvSpPr>
              <p:cNvPr id="1115" name="Google Shape;1115;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17" name="Google Shape;1117;p5"/>
              <p:cNvGrpSpPr/>
              <p:nvPr/>
            </p:nvGrpSpPr>
            <p:grpSpPr>
              <a:xfrm>
                <a:off x="2437596" y="708043"/>
                <a:ext cx="86635" cy="166440"/>
                <a:chOff x="6047422" y="3347028"/>
                <a:chExt cx="47625" cy="91496"/>
              </a:xfrm>
            </p:grpSpPr>
            <p:sp>
              <p:nvSpPr>
                <p:cNvPr id="1118" name="Google Shape;1118;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120" name="Google Shape;1120;p5"/>
          <p:cNvGrpSpPr/>
          <p:nvPr/>
        </p:nvGrpSpPr>
        <p:grpSpPr>
          <a:xfrm>
            <a:off x="6384862" y="4412460"/>
            <a:ext cx="2485911" cy="2030379"/>
            <a:chOff x="596783" y="1301960"/>
            <a:chExt cx="2485911" cy="2030379"/>
          </a:xfrm>
        </p:grpSpPr>
        <p:sp>
          <p:nvSpPr>
            <p:cNvPr id="1121" name="Google Shape;1121;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27" name="Google Shape;1127;p5"/>
            <p:cNvGrpSpPr/>
            <p:nvPr/>
          </p:nvGrpSpPr>
          <p:grpSpPr>
            <a:xfrm>
              <a:off x="867779" y="2238881"/>
              <a:ext cx="1997795" cy="817949"/>
              <a:chOff x="5534024" y="3386071"/>
              <a:chExt cx="1098233" cy="449645"/>
            </a:xfrm>
          </p:grpSpPr>
          <p:grpSp>
            <p:nvGrpSpPr>
              <p:cNvPr id="1128" name="Google Shape;1128;p5"/>
              <p:cNvGrpSpPr/>
              <p:nvPr/>
            </p:nvGrpSpPr>
            <p:grpSpPr>
              <a:xfrm>
                <a:off x="6525577" y="3388994"/>
                <a:ext cx="106679" cy="446722"/>
                <a:chOff x="6525577" y="3388994"/>
                <a:chExt cx="106679" cy="446722"/>
              </a:xfrm>
            </p:grpSpPr>
            <p:sp>
              <p:nvSpPr>
                <p:cNvPr id="1129" name="Google Shape;1129;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5"/>
              <p:cNvGrpSpPr/>
              <p:nvPr/>
            </p:nvGrpSpPr>
            <p:grpSpPr>
              <a:xfrm>
                <a:off x="5534024" y="3386071"/>
                <a:ext cx="932497" cy="449645"/>
                <a:chOff x="5534024" y="3386071"/>
                <a:chExt cx="932497" cy="449645"/>
              </a:xfrm>
            </p:grpSpPr>
            <p:sp>
              <p:nvSpPr>
                <p:cNvPr id="1134" name="Google Shape;1134;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47" name="Google Shape;1147;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49" name="Google Shape;1149;p5"/>
            <p:cNvGrpSpPr/>
            <p:nvPr/>
          </p:nvGrpSpPr>
          <p:grpSpPr>
            <a:xfrm>
              <a:off x="1628545" y="2176181"/>
              <a:ext cx="409116" cy="310295"/>
              <a:chOff x="2276500" y="656217"/>
              <a:chExt cx="409116" cy="310295"/>
            </a:xfrm>
          </p:grpSpPr>
          <p:sp>
            <p:nvSpPr>
              <p:cNvPr id="1150" name="Google Shape;1150;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2" name="Google Shape;1152;p5"/>
              <p:cNvGrpSpPr/>
              <p:nvPr/>
            </p:nvGrpSpPr>
            <p:grpSpPr>
              <a:xfrm>
                <a:off x="2437596" y="708043"/>
                <a:ext cx="86635" cy="166440"/>
                <a:chOff x="6047422" y="3347028"/>
                <a:chExt cx="47625" cy="91496"/>
              </a:xfrm>
            </p:grpSpPr>
            <p:sp>
              <p:nvSpPr>
                <p:cNvPr id="1153" name="Google Shape;1153;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155" name="Google Shape;1155;p5"/>
          <p:cNvGrpSpPr/>
          <p:nvPr/>
        </p:nvGrpSpPr>
        <p:grpSpPr>
          <a:xfrm>
            <a:off x="9466196" y="4412460"/>
            <a:ext cx="2485911" cy="2030379"/>
            <a:chOff x="596783" y="1301960"/>
            <a:chExt cx="2485911" cy="2030379"/>
          </a:xfrm>
        </p:grpSpPr>
        <p:sp>
          <p:nvSpPr>
            <p:cNvPr id="1156" name="Google Shape;1156;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2" name="Google Shape;1162;p5"/>
            <p:cNvGrpSpPr/>
            <p:nvPr/>
          </p:nvGrpSpPr>
          <p:grpSpPr>
            <a:xfrm>
              <a:off x="867779" y="2238881"/>
              <a:ext cx="1997795" cy="817949"/>
              <a:chOff x="5534024" y="3386071"/>
              <a:chExt cx="1098233" cy="449645"/>
            </a:xfrm>
          </p:grpSpPr>
          <p:grpSp>
            <p:nvGrpSpPr>
              <p:cNvPr id="1163" name="Google Shape;1163;p5"/>
              <p:cNvGrpSpPr/>
              <p:nvPr/>
            </p:nvGrpSpPr>
            <p:grpSpPr>
              <a:xfrm>
                <a:off x="6525577" y="3388994"/>
                <a:ext cx="106679" cy="446722"/>
                <a:chOff x="6525577" y="3388994"/>
                <a:chExt cx="106679" cy="446722"/>
              </a:xfrm>
            </p:grpSpPr>
            <p:sp>
              <p:nvSpPr>
                <p:cNvPr id="1164" name="Google Shape;1164;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8" name="Google Shape;1168;p5"/>
              <p:cNvGrpSpPr/>
              <p:nvPr/>
            </p:nvGrpSpPr>
            <p:grpSpPr>
              <a:xfrm>
                <a:off x="5534024" y="3386071"/>
                <a:ext cx="932497" cy="449645"/>
                <a:chOff x="5534024" y="3386071"/>
                <a:chExt cx="932497" cy="449645"/>
              </a:xfrm>
            </p:grpSpPr>
            <p:sp>
              <p:nvSpPr>
                <p:cNvPr id="1169" name="Google Shape;1169;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82" name="Google Shape;1182;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4" name="Google Shape;1184;p5"/>
            <p:cNvGrpSpPr/>
            <p:nvPr/>
          </p:nvGrpSpPr>
          <p:grpSpPr>
            <a:xfrm>
              <a:off x="1628545" y="2176181"/>
              <a:ext cx="409116" cy="310295"/>
              <a:chOff x="2276500" y="656217"/>
              <a:chExt cx="409116" cy="310295"/>
            </a:xfrm>
          </p:grpSpPr>
          <p:sp>
            <p:nvSpPr>
              <p:cNvPr id="1185" name="Google Shape;1185;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7" name="Google Shape;1187;p5"/>
              <p:cNvGrpSpPr/>
              <p:nvPr/>
            </p:nvGrpSpPr>
            <p:grpSpPr>
              <a:xfrm>
                <a:off x="2437596" y="708043"/>
                <a:ext cx="86635" cy="166440"/>
                <a:chOff x="6047422" y="3347028"/>
                <a:chExt cx="47625" cy="91496"/>
              </a:xfrm>
            </p:grpSpPr>
            <p:sp>
              <p:nvSpPr>
                <p:cNvPr id="1188" name="Google Shape;1188;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190" name="Google Shape;1190;p5"/>
          <p:cNvGrpSpPr/>
          <p:nvPr/>
        </p:nvGrpSpPr>
        <p:grpSpPr>
          <a:xfrm>
            <a:off x="222196" y="4412460"/>
            <a:ext cx="2485911" cy="2030379"/>
            <a:chOff x="596783" y="1301960"/>
            <a:chExt cx="2485911" cy="2030379"/>
          </a:xfrm>
        </p:grpSpPr>
        <p:sp>
          <p:nvSpPr>
            <p:cNvPr id="1191" name="Google Shape;1191;p5"/>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5"/>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5"/>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5"/>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5"/>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5"/>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97" name="Google Shape;1197;p5"/>
            <p:cNvGrpSpPr/>
            <p:nvPr/>
          </p:nvGrpSpPr>
          <p:grpSpPr>
            <a:xfrm>
              <a:off x="867779" y="2238881"/>
              <a:ext cx="1997795" cy="817949"/>
              <a:chOff x="5534024" y="3386071"/>
              <a:chExt cx="1098233" cy="449645"/>
            </a:xfrm>
          </p:grpSpPr>
          <p:grpSp>
            <p:nvGrpSpPr>
              <p:cNvPr id="1198" name="Google Shape;1198;p5"/>
              <p:cNvGrpSpPr/>
              <p:nvPr/>
            </p:nvGrpSpPr>
            <p:grpSpPr>
              <a:xfrm>
                <a:off x="6525577" y="3388994"/>
                <a:ext cx="106679" cy="446722"/>
                <a:chOff x="6525577" y="3388994"/>
                <a:chExt cx="106679" cy="446722"/>
              </a:xfrm>
            </p:grpSpPr>
            <p:sp>
              <p:nvSpPr>
                <p:cNvPr id="1199" name="Google Shape;1199;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3" name="Google Shape;1203;p5"/>
              <p:cNvGrpSpPr/>
              <p:nvPr/>
            </p:nvGrpSpPr>
            <p:grpSpPr>
              <a:xfrm>
                <a:off x="5534024" y="3386071"/>
                <a:ext cx="932497" cy="449645"/>
                <a:chOff x="5534024" y="3386071"/>
                <a:chExt cx="932497" cy="449645"/>
              </a:xfrm>
            </p:grpSpPr>
            <p:sp>
              <p:nvSpPr>
                <p:cNvPr id="1204" name="Google Shape;1204;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17" name="Google Shape;1217;p5"/>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5"/>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19" name="Google Shape;1219;p5"/>
            <p:cNvGrpSpPr/>
            <p:nvPr/>
          </p:nvGrpSpPr>
          <p:grpSpPr>
            <a:xfrm>
              <a:off x="1628545" y="2176181"/>
              <a:ext cx="409116" cy="310295"/>
              <a:chOff x="2276500" y="656217"/>
              <a:chExt cx="409116" cy="310295"/>
            </a:xfrm>
          </p:grpSpPr>
          <p:sp>
            <p:nvSpPr>
              <p:cNvPr id="1220" name="Google Shape;1220;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5"/>
              <p:cNvGrpSpPr/>
              <p:nvPr/>
            </p:nvGrpSpPr>
            <p:grpSpPr>
              <a:xfrm>
                <a:off x="2437596" y="708043"/>
                <a:ext cx="86635" cy="166440"/>
                <a:chOff x="6047422" y="3347028"/>
                <a:chExt cx="47625" cy="91496"/>
              </a:xfrm>
            </p:grpSpPr>
            <p:sp>
              <p:nvSpPr>
                <p:cNvPr id="1223" name="Google Shape;1223;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225" name="Google Shape;1225;p5"/>
          <p:cNvGrpSpPr/>
          <p:nvPr/>
        </p:nvGrpSpPr>
        <p:grpSpPr>
          <a:xfrm>
            <a:off x="3303520" y="1050698"/>
            <a:ext cx="2485911" cy="2680400"/>
            <a:chOff x="433020" y="348998"/>
            <a:chExt cx="2485911" cy="2680400"/>
          </a:xfrm>
        </p:grpSpPr>
        <p:sp>
          <p:nvSpPr>
            <p:cNvPr id="1226" name="Google Shape;1226;p5"/>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5"/>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5"/>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9" name="Google Shape;1229;p5"/>
            <p:cNvGrpSpPr/>
            <p:nvPr/>
          </p:nvGrpSpPr>
          <p:grpSpPr>
            <a:xfrm>
              <a:off x="680191" y="865627"/>
              <a:ext cx="1994448" cy="695456"/>
              <a:chOff x="9219899" y="3149713"/>
              <a:chExt cx="1994448" cy="492288"/>
            </a:xfrm>
          </p:grpSpPr>
          <p:sp>
            <p:nvSpPr>
              <p:cNvPr id="1230" name="Google Shape;1230;p5"/>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5"/>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32" name="Google Shape;1232;p5"/>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5"/>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5"/>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5"/>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5"/>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5"/>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8" name="Google Shape;1238;p5"/>
            <p:cNvGrpSpPr/>
            <p:nvPr/>
          </p:nvGrpSpPr>
          <p:grpSpPr>
            <a:xfrm>
              <a:off x="1482949" y="716615"/>
              <a:ext cx="409116" cy="310295"/>
              <a:chOff x="2276500" y="656217"/>
              <a:chExt cx="409116" cy="310295"/>
            </a:xfrm>
          </p:grpSpPr>
          <p:sp>
            <p:nvSpPr>
              <p:cNvPr id="1239" name="Google Shape;1239;p5"/>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5"/>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41" name="Google Shape;1241;p5"/>
              <p:cNvGrpSpPr/>
              <p:nvPr/>
            </p:nvGrpSpPr>
            <p:grpSpPr>
              <a:xfrm>
                <a:off x="2437596" y="708043"/>
                <a:ext cx="86635" cy="166440"/>
                <a:chOff x="6047422" y="3347028"/>
                <a:chExt cx="47625" cy="91496"/>
              </a:xfrm>
            </p:grpSpPr>
            <p:sp>
              <p:nvSpPr>
                <p:cNvPr id="1242" name="Google Shape;1242;p5"/>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5"/>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44" name="Google Shape;1244;p5"/>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245" name="Google Shape;1245;p5"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1246" name="Google Shape;1246;p5"/>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5"/>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5"/>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49" name="Google Shape;1249;p5"/>
            <p:cNvGrpSpPr/>
            <p:nvPr/>
          </p:nvGrpSpPr>
          <p:grpSpPr>
            <a:xfrm>
              <a:off x="704016" y="1935940"/>
              <a:ext cx="1997795" cy="817949"/>
              <a:chOff x="5534024" y="3386071"/>
              <a:chExt cx="1098233" cy="449645"/>
            </a:xfrm>
          </p:grpSpPr>
          <p:grpSp>
            <p:nvGrpSpPr>
              <p:cNvPr id="1250" name="Google Shape;1250;p5"/>
              <p:cNvGrpSpPr/>
              <p:nvPr/>
            </p:nvGrpSpPr>
            <p:grpSpPr>
              <a:xfrm>
                <a:off x="6525577" y="3388994"/>
                <a:ext cx="106679" cy="446722"/>
                <a:chOff x="6525577" y="3388994"/>
                <a:chExt cx="106679" cy="446722"/>
              </a:xfrm>
            </p:grpSpPr>
            <p:sp>
              <p:nvSpPr>
                <p:cNvPr id="1251" name="Google Shape;1251;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5" name="Google Shape;1255;p5"/>
              <p:cNvGrpSpPr/>
              <p:nvPr/>
            </p:nvGrpSpPr>
            <p:grpSpPr>
              <a:xfrm>
                <a:off x="5534024" y="3386071"/>
                <a:ext cx="932497" cy="449645"/>
                <a:chOff x="5534024" y="3386071"/>
                <a:chExt cx="932497" cy="449645"/>
              </a:xfrm>
            </p:grpSpPr>
            <p:sp>
              <p:nvSpPr>
                <p:cNvPr id="1256" name="Google Shape;1256;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69" name="Google Shape;1269;p5"/>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0" name="Google Shape;1270;p5"/>
            <p:cNvGrpSpPr/>
            <p:nvPr/>
          </p:nvGrpSpPr>
          <p:grpSpPr>
            <a:xfrm>
              <a:off x="710071" y="1941996"/>
              <a:ext cx="1997795" cy="817949"/>
              <a:chOff x="5534024" y="3386071"/>
              <a:chExt cx="1098233" cy="449645"/>
            </a:xfrm>
          </p:grpSpPr>
          <p:grpSp>
            <p:nvGrpSpPr>
              <p:cNvPr id="1271" name="Google Shape;1271;p5"/>
              <p:cNvGrpSpPr/>
              <p:nvPr/>
            </p:nvGrpSpPr>
            <p:grpSpPr>
              <a:xfrm>
                <a:off x="6525577" y="3388994"/>
                <a:ext cx="106679" cy="446722"/>
                <a:chOff x="6525577" y="3388994"/>
                <a:chExt cx="106679" cy="446722"/>
              </a:xfrm>
            </p:grpSpPr>
            <p:sp>
              <p:nvSpPr>
                <p:cNvPr id="1272" name="Google Shape;1272;p5"/>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5"/>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5"/>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5"/>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6" name="Google Shape;1276;p5"/>
              <p:cNvGrpSpPr/>
              <p:nvPr/>
            </p:nvGrpSpPr>
            <p:grpSpPr>
              <a:xfrm>
                <a:off x="5534024" y="3386071"/>
                <a:ext cx="932497" cy="449645"/>
                <a:chOff x="5534024" y="3386071"/>
                <a:chExt cx="932497" cy="449645"/>
              </a:xfrm>
            </p:grpSpPr>
            <p:sp>
              <p:nvSpPr>
                <p:cNvPr id="1277" name="Google Shape;1277;p5"/>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5"/>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5"/>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5"/>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5"/>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5"/>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5"/>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5"/>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5"/>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5"/>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5"/>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5"/>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5"/>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290" name="Google Shape;1290;p5">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
            <a:hlinkClick r:id="rId4"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
            <a:hlinkClick r:id="rId5"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
            <a:hlinkClick r:id="rId6"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
            <a:hlinkClick r:id="rId7"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1298" name="Google Shape;1298;p5">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pen Chest 3">
  <p:cSld name="CUSTOM_5_6">
    <p:spTree>
      <p:nvGrpSpPr>
        <p:cNvPr id="1" name="Shape 1299"/>
        <p:cNvGrpSpPr/>
        <p:nvPr/>
      </p:nvGrpSpPr>
      <p:grpSpPr>
        <a:xfrm>
          <a:off x="0" y="0"/>
          <a:ext cx="0" cy="0"/>
          <a:chOff x="0" y="0"/>
          <a:chExt cx="0" cy="0"/>
        </a:xfrm>
      </p:grpSpPr>
      <p:sp>
        <p:nvSpPr>
          <p:cNvPr id="1300" name="Google Shape;1300;p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301" name="Google Shape;1301;p6"/>
          <p:cNvGrpSpPr/>
          <p:nvPr/>
        </p:nvGrpSpPr>
        <p:grpSpPr>
          <a:xfrm>
            <a:off x="222196" y="1700710"/>
            <a:ext cx="2485911" cy="2030379"/>
            <a:chOff x="596783" y="1301960"/>
            <a:chExt cx="2485911" cy="2030379"/>
          </a:xfrm>
        </p:grpSpPr>
        <p:sp>
          <p:nvSpPr>
            <p:cNvPr id="1302" name="Google Shape;1302;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8" name="Google Shape;1308;p6"/>
            <p:cNvGrpSpPr/>
            <p:nvPr/>
          </p:nvGrpSpPr>
          <p:grpSpPr>
            <a:xfrm>
              <a:off x="867779" y="2238881"/>
              <a:ext cx="1997795" cy="817949"/>
              <a:chOff x="5534024" y="3386071"/>
              <a:chExt cx="1098233" cy="449645"/>
            </a:xfrm>
          </p:grpSpPr>
          <p:grpSp>
            <p:nvGrpSpPr>
              <p:cNvPr id="1309" name="Google Shape;1309;p6"/>
              <p:cNvGrpSpPr/>
              <p:nvPr/>
            </p:nvGrpSpPr>
            <p:grpSpPr>
              <a:xfrm>
                <a:off x="6525577" y="3388994"/>
                <a:ext cx="106679" cy="446722"/>
                <a:chOff x="6525577" y="3388994"/>
                <a:chExt cx="106679" cy="446722"/>
              </a:xfrm>
            </p:grpSpPr>
            <p:sp>
              <p:nvSpPr>
                <p:cNvPr id="1310" name="Google Shape;1310;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4" name="Google Shape;1314;p6"/>
              <p:cNvGrpSpPr/>
              <p:nvPr/>
            </p:nvGrpSpPr>
            <p:grpSpPr>
              <a:xfrm>
                <a:off x="5534024" y="3386071"/>
                <a:ext cx="932497" cy="449645"/>
                <a:chOff x="5534024" y="3386071"/>
                <a:chExt cx="932497" cy="449645"/>
              </a:xfrm>
            </p:grpSpPr>
            <p:sp>
              <p:nvSpPr>
                <p:cNvPr id="1315" name="Google Shape;1315;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28" name="Google Shape;1328;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0" name="Google Shape;1330;p6"/>
            <p:cNvGrpSpPr/>
            <p:nvPr/>
          </p:nvGrpSpPr>
          <p:grpSpPr>
            <a:xfrm>
              <a:off x="1628545" y="2176181"/>
              <a:ext cx="409116" cy="310295"/>
              <a:chOff x="2276500" y="656217"/>
              <a:chExt cx="409116" cy="310295"/>
            </a:xfrm>
          </p:grpSpPr>
          <p:sp>
            <p:nvSpPr>
              <p:cNvPr id="1331" name="Google Shape;1331;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3" name="Google Shape;1333;p6"/>
              <p:cNvGrpSpPr/>
              <p:nvPr/>
            </p:nvGrpSpPr>
            <p:grpSpPr>
              <a:xfrm>
                <a:off x="2437596" y="708043"/>
                <a:ext cx="86635" cy="166440"/>
                <a:chOff x="6047422" y="3347028"/>
                <a:chExt cx="47625" cy="91496"/>
              </a:xfrm>
            </p:grpSpPr>
            <p:sp>
              <p:nvSpPr>
                <p:cNvPr id="1334" name="Google Shape;1334;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336" name="Google Shape;1336;p6"/>
          <p:cNvGrpSpPr/>
          <p:nvPr/>
        </p:nvGrpSpPr>
        <p:grpSpPr>
          <a:xfrm>
            <a:off x="3303529" y="1700710"/>
            <a:ext cx="2485911" cy="2030379"/>
            <a:chOff x="596783" y="1301960"/>
            <a:chExt cx="2485911" cy="2030379"/>
          </a:xfrm>
        </p:grpSpPr>
        <p:sp>
          <p:nvSpPr>
            <p:cNvPr id="1337" name="Google Shape;1337;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43" name="Google Shape;1343;p6"/>
            <p:cNvGrpSpPr/>
            <p:nvPr/>
          </p:nvGrpSpPr>
          <p:grpSpPr>
            <a:xfrm>
              <a:off x="867779" y="2238881"/>
              <a:ext cx="1997795" cy="817949"/>
              <a:chOff x="5534024" y="3386071"/>
              <a:chExt cx="1098233" cy="449645"/>
            </a:xfrm>
          </p:grpSpPr>
          <p:grpSp>
            <p:nvGrpSpPr>
              <p:cNvPr id="1344" name="Google Shape;1344;p6"/>
              <p:cNvGrpSpPr/>
              <p:nvPr/>
            </p:nvGrpSpPr>
            <p:grpSpPr>
              <a:xfrm>
                <a:off x="6525577" y="3388994"/>
                <a:ext cx="106679" cy="446722"/>
                <a:chOff x="6525577" y="3388994"/>
                <a:chExt cx="106679" cy="446722"/>
              </a:xfrm>
            </p:grpSpPr>
            <p:sp>
              <p:nvSpPr>
                <p:cNvPr id="1345" name="Google Shape;1345;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9" name="Google Shape;1349;p6"/>
              <p:cNvGrpSpPr/>
              <p:nvPr/>
            </p:nvGrpSpPr>
            <p:grpSpPr>
              <a:xfrm>
                <a:off x="5534024" y="3386071"/>
                <a:ext cx="932497" cy="449645"/>
                <a:chOff x="5534024" y="3386071"/>
                <a:chExt cx="932497" cy="449645"/>
              </a:xfrm>
            </p:grpSpPr>
            <p:sp>
              <p:nvSpPr>
                <p:cNvPr id="1350" name="Google Shape;1350;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63" name="Google Shape;1363;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5" name="Google Shape;1365;p6"/>
            <p:cNvGrpSpPr/>
            <p:nvPr/>
          </p:nvGrpSpPr>
          <p:grpSpPr>
            <a:xfrm>
              <a:off x="1628545" y="2176181"/>
              <a:ext cx="409116" cy="310295"/>
              <a:chOff x="2276500" y="656217"/>
              <a:chExt cx="409116" cy="310295"/>
            </a:xfrm>
          </p:grpSpPr>
          <p:sp>
            <p:nvSpPr>
              <p:cNvPr id="1366" name="Google Shape;1366;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8" name="Google Shape;1368;p6"/>
              <p:cNvGrpSpPr/>
              <p:nvPr/>
            </p:nvGrpSpPr>
            <p:grpSpPr>
              <a:xfrm>
                <a:off x="2437596" y="708043"/>
                <a:ext cx="86635" cy="166440"/>
                <a:chOff x="6047422" y="3347028"/>
                <a:chExt cx="47625" cy="91496"/>
              </a:xfrm>
            </p:grpSpPr>
            <p:sp>
              <p:nvSpPr>
                <p:cNvPr id="1369" name="Google Shape;1369;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371" name="Google Shape;1371;p6"/>
          <p:cNvGrpSpPr/>
          <p:nvPr/>
        </p:nvGrpSpPr>
        <p:grpSpPr>
          <a:xfrm>
            <a:off x="9466196" y="1700710"/>
            <a:ext cx="2485911" cy="2030379"/>
            <a:chOff x="596783" y="1301960"/>
            <a:chExt cx="2485911" cy="2030379"/>
          </a:xfrm>
        </p:grpSpPr>
        <p:sp>
          <p:nvSpPr>
            <p:cNvPr id="1372" name="Google Shape;1372;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78" name="Google Shape;1378;p6"/>
            <p:cNvGrpSpPr/>
            <p:nvPr/>
          </p:nvGrpSpPr>
          <p:grpSpPr>
            <a:xfrm>
              <a:off x="867779" y="2238881"/>
              <a:ext cx="1997795" cy="817949"/>
              <a:chOff x="5534024" y="3386071"/>
              <a:chExt cx="1098233" cy="449645"/>
            </a:xfrm>
          </p:grpSpPr>
          <p:grpSp>
            <p:nvGrpSpPr>
              <p:cNvPr id="1379" name="Google Shape;1379;p6"/>
              <p:cNvGrpSpPr/>
              <p:nvPr/>
            </p:nvGrpSpPr>
            <p:grpSpPr>
              <a:xfrm>
                <a:off x="6525577" y="3388994"/>
                <a:ext cx="106679" cy="446722"/>
                <a:chOff x="6525577" y="3388994"/>
                <a:chExt cx="106679" cy="446722"/>
              </a:xfrm>
            </p:grpSpPr>
            <p:sp>
              <p:nvSpPr>
                <p:cNvPr id="1380" name="Google Shape;1380;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4" name="Google Shape;1384;p6"/>
              <p:cNvGrpSpPr/>
              <p:nvPr/>
            </p:nvGrpSpPr>
            <p:grpSpPr>
              <a:xfrm>
                <a:off x="5534024" y="3386071"/>
                <a:ext cx="932497" cy="449645"/>
                <a:chOff x="5534024" y="3386071"/>
                <a:chExt cx="932497" cy="449645"/>
              </a:xfrm>
            </p:grpSpPr>
            <p:sp>
              <p:nvSpPr>
                <p:cNvPr id="1385" name="Google Shape;1385;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98" name="Google Shape;1398;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0" name="Google Shape;1400;p6"/>
            <p:cNvGrpSpPr/>
            <p:nvPr/>
          </p:nvGrpSpPr>
          <p:grpSpPr>
            <a:xfrm>
              <a:off x="1628545" y="2176181"/>
              <a:ext cx="409116" cy="310295"/>
              <a:chOff x="2276500" y="656217"/>
              <a:chExt cx="409116" cy="310295"/>
            </a:xfrm>
          </p:grpSpPr>
          <p:sp>
            <p:nvSpPr>
              <p:cNvPr id="1401" name="Google Shape;1401;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3" name="Google Shape;1403;p6"/>
              <p:cNvGrpSpPr/>
              <p:nvPr/>
            </p:nvGrpSpPr>
            <p:grpSpPr>
              <a:xfrm>
                <a:off x="2437596" y="708043"/>
                <a:ext cx="86635" cy="166440"/>
                <a:chOff x="6047422" y="3347028"/>
                <a:chExt cx="47625" cy="91496"/>
              </a:xfrm>
            </p:grpSpPr>
            <p:sp>
              <p:nvSpPr>
                <p:cNvPr id="1404" name="Google Shape;1404;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406" name="Google Shape;1406;p6"/>
          <p:cNvGrpSpPr/>
          <p:nvPr/>
        </p:nvGrpSpPr>
        <p:grpSpPr>
          <a:xfrm>
            <a:off x="3303529" y="4412460"/>
            <a:ext cx="2485911" cy="2030379"/>
            <a:chOff x="596783" y="1301960"/>
            <a:chExt cx="2485911" cy="2030379"/>
          </a:xfrm>
        </p:grpSpPr>
        <p:sp>
          <p:nvSpPr>
            <p:cNvPr id="1407" name="Google Shape;1407;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3" name="Google Shape;1413;p6"/>
            <p:cNvGrpSpPr/>
            <p:nvPr/>
          </p:nvGrpSpPr>
          <p:grpSpPr>
            <a:xfrm>
              <a:off x="867779" y="2238881"/>
              <a:ext cx="1997795" cy="817949"/>
              <a:chOff x="5534024" y="3386071"/>
              <a:chExt cx="1098233" cy="449645"/>
            </a:xfrm>
          </p:grpSpPr>
          <p:grpSp>
            <p:nvGrpSpPr>
              <p:cNvPr id="1414" name="Google Shape;1414;p6"/>
              <p:cNvGrpSpPr/>
              <p:nvPr/>
            </p:nvGrpSpPr>
            <p:grpSpPr>
              <a:xfrm>
                <a:off x="6525577" y="3388994"/>
                <a:ext cx="106679" cy="446722"/>
                <a:chOff x="6525577" y="3388994"/>
                <a:chExt cx="106679" cy="446722"/>
              </a:xfrm>
            </p:grpSpPr>
            <p:sp>
              <p:nvSpPr>
                <p:cNvPr id="1415" name="Google Shape;1415;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9" name="Google Shape;1419;p6"/>
              <p:cNvGrpSpPr/>
              <p:nvPr/>
            </p:nvGrpSpPr>
            <p:grpSpPr>
              <a:xfrm>
                <a:off x="5534024" y="3386071"/>
                <a:ext cx="932497" cy="449645"/>
                <a:chOff x="5534024" y="3386071"/>
                <a:chExt cx="932497" cy="449645"/>
              </a:xfrm>
            </p:grpSpPr>
            <p:sp>
              <p:nvSpPr>
                <p:cNvPr id="1420" name="Google Shape;1420;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433" name="Google Shape;1433;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6"/>
            <p:cNvGrpSpPr/>
            <p:nvPr/>
          </p:nvGrpSpPr>
          <p:grpSpPr>
            <a:xfrm>
              <a:off x="1628545" y="2176181"/>
              <a:ext cx="409116" cy="310295"/>
              <a:chOff x="2276500" y="656217"/>
              <a:chExt cx="409116" cy="310295"/>
            </a:xfrm>
          </p:grpSpPr>
          <p:sp>
            <p:nvSpPr>
              <p:cNvPr id="1436" name="Google Shape;1436;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8" name="Google Shape;1438;p6"/>
              <p:cNvGrpSpPr/>
              <p:nvPr/>
            </p:nvGrpSpPr>
            <p:grpSpPr>
              <a:xfrm>
                <a:off x="2437596" y="708043"/>
                <a:ext cx="86635" cy="166440"/>
                <a:chOff x="6047422" y="3347028"/>
                <a:chExt cx="47625" cy="91496"/>
              </a:xfrm>
            </p:grpSpPr>
            <p:sp>
              <p:nvSpPr>
                <p:cNvPr id="1439" name="Google Shape;1439;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441" name="Google Shape;1441;p6"/>
          <p:cNvGrpSpPr/>
          <p:nvPr/>
        </p:nvGrpSpPr>
        <p:grpSpPr>
          <a:xfrm>
            <a:off x="6384862" y="4412460"/>
            <a:ext cx="2485911" cy="2030379"/>
            <a:chOff x="596783" y="1301960"/>
            <a:chExt cx="2485911" cy="2030379"/>
          </a:xfrm>
        </p:grpSpPr>
        <p:sp>
          <p:nvSpPr>
            <p:cNvPr id="1442" name="Google Shape;1442;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48" name="Google Shape;1448;p6"/>
            <p:cNvGrpSpPr/>
            <p:nvPr/>
          </p:nvGrpSpPr>
          <p:grpSpPr>
            <a:xfrm>
              <a:off x="867779" y="2238881"/>
              <a:ext cx="1997795" cy="817949"/>
              <a:chOff x="5534024" y="3386071"/>
              <a:chExt cx="1098233" cy="449645"/>
            </a:xfrm>
          </p:grpSpPr>
          <p:grpSp>
            <p:nvGrpSpPr>
              <p:cNvPr id="1449" name="Google Shape;1449;p6"/>
              <p:cNvGrpSpPr/>
              <p:nvPr/>
            </p:nvGrpSpPr>
            <p:grpSpPr>
              <a:xfrm>
                <a:off x="6525577" y="3388994"/>
                <a:ext cx="106679" cy="446722"/>
                <a:chOff x="6525577" y="3388994"/>
                <a:chExt cx="106679" cy="446722"/>
              </a:xfrm>
            </p:grpSpPr>
            <p:sp>
              <p:nvSpPr>
                <p:cNvPr id="1450" name="Google Shape;1450;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4" name="Google Shape;1454;p6"/>
              <p:cNvGrpSpPr/>
              <p:nvPr/>
            </p:nvGrpSpPr>
            <p:grpSpPr>
              <a:xfrm>
                <a:off x="5534024" y="3386071"/>
                <a:ext cx="932497" cy="449645"/>
                <a:chOff x="5534024" y="3386071"/>
                <a:chExt cx="932497" cy="449645"/>
              </a:xfrm>
            </p:grpSpPr>
            <p:sp>
              <p:nvSpPr>
                <p:cNvPr id="1455" name="Google Shape;1455;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468" name="Google Shape;1468;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0" name="Google Shape;1470;p6"/>
            <p:cNvGrpSpPr/>
            <p:nvPr/>
          </p:nvGrpSpPr>
          <p:grpSpPr>
            <a:xfrm>
              <a:off x="1628545" y="2176181"/>
              <a:ext cx="409116" cy="310295"/>
              <a:chOff x="2276500" y="656217"/>
              <a:chExt cx="409116" cy="310295"/>
            </a:xfrm>
          </p:grpSpPr>
          <p:sp>
            <p:nvSpPr>
              <p:cNvPr id="1471" name="Google Shape;1471;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3" name="Google Shape;1473;p6"/>
              <p:cNvGrpSpPr/>
              <p:nvPr/>
            </p:nvGrpSpPr>
            <p:grpSpPr>
              <a:xfrm>
                <a:off x="2437596" y="708043"/>
                <a:ext cx="86635" cy="166440"/>
                <a:chOff x="6047422" y="3347028"/>
                <a:chExt cx="47625" cy="91496"/>
              </a:xfrm>
            </p:grpSpPr>
            <p:sp>
              <p:nvSpPr>
                <p:cNvPr id="1474" name="Google Shape;1474;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476" name="Google Shape;1476;p6"/>
          <p:cNvGrpSpPr/>
          <p:nvPr/>
        </p:nvGrpSpPr>
        <p:grpSpPr>
          <a:xfrm>
            <a:off x="9466196" y="4412460"/>
            <a:ext cx="2485911" cy="2030379"/>
            <a:chOff x="596783" y="1301960"/>
            <a:chExt cx="2485911" cy="2030379"/>
          </a:xfrm>
        </p:grpSpPr>
        <p:sp>
          <p:nvSpPr>
            <p:cNvPr id="1477" name="Google Shape;1477;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83" name="Google Shape;1483;p6"/>
            <p:cNvGrpSpPr/>
            <p:nvPr/>
          </p:nvGrpSpPr>
          <p:grpSpPr>
            <a:xfrm>
              <a:off x="867779" y="2238881"/>
              <a:ext cx="1997795" cy="817949"/>
              <a:chOff x="5534024" y="3386071"/>
              <a:chExt cx="1098233" cy="449645"/>
            </a:xfrm>
          </p:grpSpPr>
          <p:grpSp>
            <p:nvGrpSpPr>
              <p:cNvPr id="1484" name="Google Shape;1484;p6"/>
              <p:cNvGrpSpPr/>
              <p:nvPr/>
            </p:nvGrpSpPr>
            <p:grpSpPr>
              <a:xfrm>
                <a:off x="6525577" y="3388994"/>
                <a:ext cx="106679" cy="446722"/>
                <a:chOff x="6525577" y="3388994"/>
                <a:chExt cx="106679" cy="446722"/>
              </a:xfrm>
            </p:grpSpPr>
            <p:sp>
              <p:nvSpPr>
                <p:cNvPr id="1485" name="Google Shape;1485;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9" name="Google Shape;1489;p6"/>
              <p:cNvGrpSpPr/>
              <p:nvPr/>
            </p:nvGrpSpPr>
            <p:grpSpPr>
              <a:xfrm>
                <a:off x="5534024" y="3386071"/>
                <a:ext cx="932497" cy="449645"/>
                <a:chOff x="5534024" y="3386071"/>
                <a:chExt cx="932497" cy="449645"/>
              </a:xfrm>
            </p:grpSpPr>
            <p:sp>
              <p:nvSpPr>
                <p:cNvPr id="1490" name="Google Shape;1490;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03" name="Google Shape;1503;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5" name="Google Shape;1505;p6"/>
            <p:cNvGrpSpPr/>
            <p:nvPr/>
          </p:nvGrpSpPr>
          <p:grpSpPr>
            <a:xfrm>
              <a:off x="1628545" y="2176181"/>
              <a:ext cx="409116" cy="310295"/>
              <a:chOff x="2276500" y="656217"/>
              <a:chExt cx="409116" cy="310295"/>
            </a:xfrm>
          </p:grpSpPr>
          <p:sp>
            <p:nvSpPr>
              <p:cNvPr id="1506" name="Google Shape;1506;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6"/>
              <p:cNvGrpSpPr/>
              <p:nvPr/>
            </p:nvGrpSpPr>
            <p:grpSpPr>
              <a:xfrm>
                <a:off x="2437596" y="708043"/>
                <a:ext cx="86635" cy="166440"/>
                <a:chOff x="6047422" y="3347028"/>
                <a:chExt cx="47625" cy="91496"/>
              </a:xfrm>
            </p:grpSpPr>
            <p:sp>
              <p:nvSpPr>
                <p:cNvPr id="1509" name="Google Shape;1509;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11" name="Google Shape;1511;p6"/>
          <p:cNvGrpSpPr/>
          <p:nvPr/>
        </p:nvGrpSpPr>
        <p:grpSpPr>
          <a:xfrm>
            <a:off x="222196" y="4412460"/>
            <a:ext cx="2485911" cy="2030379"/>
            <a:chOff x="596783" y="1301960"/>
            <a:chExt cx="2485911" cy="2030379"/>
          </a:xfrm>
        </p:grpSpPr>
        <p:sp>
          <p:nvSpPr>
            <p:cNvPr id="1512" name="Google Shape;1512;p6"/>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6"/>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6"/>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6"/>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6"/>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6"/>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8" name="Google Shape;1518;p6"/>
            <p:cNvGrpSpPr/>
            <p:nvPr/>
          </p:nvGrpSpPr>
          <p:grpSpPr>
            <a:xfrm>
              <a:off x="867779" y="2238881"/>
              <a:ext cx="1997795" cy="817949"/>
              <a:chOff x="5534024" y="3386071"/>
              <a:chExt cx="1098233" cy="449645"/>
            </a:xfrm>
          </p:grpSpPr>
          <p:grpSp>
            <p:nvGrpSpPr>
              <p:cNvPr id="1519" name="Google Shape;1519;p6"/>
              <p:cNvGrpSpPr/>
              <p:nvPr/>
            </p:nvGrpSpPr>
            <p:grpSpPr>
              <a:xfrm>
                <a:off x="6525577" y="3388994"/>
                <a:ext cx="106679" cy="446722"/>
                <a:chOff x="6525577" y="3388994"/>
                <a:chExt cx="106679" cy="446722"/>
              </a:xfrm>
            </p:grpSpPr>
            <p:sp>
              <p:nvSpPr>
                <p:cNvPr id="1520" name="Google Shape;1520;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4" name="Google Shape;1524;p6"/>
              <p:cNvGrpSpPr/>
              <p:nvPr/>
            </p:nvGrpSpPr>
            <p:grpSpPr>
              <a:xfrm>
                <a:off x="5534024" y="3386071"/>
                <a:ext cx="932497" cy="449645"/>
                <a:chOff x="5534024" y="3386071"/>
                <a:chExt cx="932497" cy="449645"/>
              </a:xfrm>
            </p:grpSpPr>
            <p:sp>
              <p:nvSpPr>
                <p:cNvPr id="1525" name="Google Shape;1525;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38" name="Google Shape;1538;p6"/>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6"/>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40" name="Google Shape;1540;p6"/>
            <p:cNvGrpSpPr/>
            <p:nvPr/>
          </p:nvGrpSpPr>
          <p:grpSpPr>
            <a:xfrm>
              <a:off x="1628545" y="2176181"/>
              <a:ext cx="409116" cy="310295"/>
              <a:chOff x="2276500" y="656217"/>
              <a:chExt cx="409116" cy="310295"/>
            </a:xfrm>
          </p:grpSpPr>
          <p:sp>
            <p:nvSpPr>
              <p:cNvPr id="1541" name="Google Shape;1541;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43" name="Google Shape;1543;p6"/>
              <p:cNvGrpSpPr/>
              <p:nvPr/>
            </p:nvGrpSpPr>
            <p:grpSpPr>
              <a:xfrm>
                <a:off x="2437596" y="708043"/>
                <a:ext cx="86635" cy="166440"/>
                <a:chOff x="6047422" y="3347028"/>
                <a:chExt cx="47625" cy="91496"/>
              </a:xfrm>
            </p:grpSpPr>
            <p:sp>
              <p:nvSpPr>
                <p:cNvPr id="1544" name="Google Shape;1544;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5" name="Google Shape;1545;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46" name="Google Shape;1546;p6"/>
          <p:cNvGrpSpPr/>
          <p:nvPr/>
        </p:nvGrpSpPr>
        <p:grpSpPr>
          <a:xfrm>
            <a:off x="6384870" y="1050698"/>
            <a:ext cx="2485911" cy="2680400"/>
            <a:chOff x="433020" y="348998"/>
            <a:chExt cx="2485911" cy="2680400"/>
          </a:xfrm>
        </p:grpSpPr>
        <p:sp>
          <p:nvSpPr>
            <p:cNvPr id="1547" name="Google Shape;1547;p6"/>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6"/>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6"/>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0" name="Google Shape;1550;p6"/>
            <p:cNvGrpSpPr/>
            <p:nvPr/>
          </p:nvGrpSpPr>
          <p:grpSpPr>
            <a:xfrm>
              <a:off x="680191" y="865627"/>
              <a:ext cx="1994448" cy="695456"/>
              <a:chOff x="9219899" y="3149713"/>
              <a:chExt cx="1994448" cy="492288"/>
            </a:xfrm>
          </p:grpSpPr>
          <p:sp>
            <p:nvSpPr>
              <p:cNvPr id="1551" name="Google Shape;1551;p6"/>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6"/>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3" name="Google Shape;1553;p6"/>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6"/>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5" name="Google Shape;1555;p6"/>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6" name="Google Shape;1556;p6"/>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6"/>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6"/>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9" name="Google Shape;1559;p6"/>
            <p:cNvGrpSpPr/>
            <p:nvPr/>
          </p:nvGrpSpPr>
          <p:grpSpPr>
            <a:xfrm>
              <a:off x="1482949" y="716615"/>
              <a:ext cx="409116" cy="310295"/>
              <a:chOff x="2276500" y="656217"/>
              <a:chExt cx="409116" cy="310295"/>
            </a:xfrm>
          </p:grpSpPr>
          <p:sp>
            <p:nvSpPr>
              <p:cNvPr id="1560" name="Google Shape;1560;p6"/>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6"/>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2" name="Google Shape;1562;p6"/>
              <p:cNvGrpSpPr/>
              <p:nvPr/>
            </p:nvGrpSpPr>
            <p:grpSpPr>
              <a:xfrm>
                <a:off x="2437596" y="708043"/>
                <a:ext cx="86635" cy="166440"/>
                <a:chOff x="6047422" y="3347028"/>
                <a:chExt cx="47625" cy="91496"/>
              </a:xfrm>
            </p:grpSpPr>
            <p:sp>
              <p:nvSpPr>
                <p:cNvPr id="1563" name="Google Shape;1563;p6"/>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6"/>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65" name="Google Shape;1565;p6"/>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566" name="Google Shape;1566;p6"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1567" name="Google Shape;1567;p6"/>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6"/>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6"/>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70" name="Google Shape;1570;p6"/>
            <p:cNvGrpSpPr/>
            <p:nvPr/>
          </p:nvGrpSpPr>
          <p:grpSpPr>
            <a:xfrm>
              <a:off x="704016" y="1935940"/>
              <a:ext cx="1997795" cy="817949"/>
              <a:chOff x="5534024" y="3386071"/>
              <a:chExt cx="1098233" cy="449645"/>
            </a:xfrm>
          </p:grpSpPr>
          <p:grpSp>
            <p:nvGrpSpPr>
              <p:cNvPr id="1571" name="Google Shape;1571;p6"/>
              <p:cNvGrpSpPr/>
              <p:nvPr/>
            </p:nvGrpSpPr>
            <p:grpSpPr>
              <a:xfrm>
                <a:off x="6525577" y="3388994"/>
                <a:ext cx="106679" cy="446722"/>
                <a:chOff x="6525577" y="3388994"/>
                <a:chExt cx="106679" cy="446722"/>
              </a:xfrm>
            </p:grpSpPr>
            <p:sp>
              <p:nvSpPr>
                <p:cNvPr id="1572" name="Google Shape;1572;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6" name="Google Shape;1576;p6"/>
              <p:cNvGrpSpPr/>
              <p:nvPr/>
            </p:nvGrpSpPr>
            <p:grpSpPr>
              <a:xfrm>
                <a:off x="5534024" y="3386071"/>
                <a:ext cx="932497" cy="449645"/>
                <a:chOff x="5534024" y="3386071"/>
                <a:chExt cx="932497" cy="449645"/>
              </a:xfrm>
            </p:grpSpPr>
            <p:sp>
              <p:nvSpPr>
                <p:cNvPr id="1577" name="Google Shape;1577;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90" name="Google Shape;1590;p6"/>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1" name="Google Shape;1591;p6"/>
            <p:cNvGrpSpPr/>
            <p:nvPr/>
          </p:nvGrpSpPr>
          <p:grpSpPr>
            <a:xfrm>
              <a:off x="710071" y="1941996"/>
              <a:ext cx="1997795" cy="817949"/>
              <a:chOff x="5534024" y="3386071"/>
              <a:chExt cx="1098233" cy="449645"/>
            </a:xfrm>
          </p:grpSpPr>
          <p:grpSp>
            <p:nvGrpSpPr>
              <p:cNvPr id="1592" name="Google Shape;1592;p6"/>
              <p:cNvGrpSpPr/>
              <p:nvPr/>
            </p:nvGrpSpPr>
            <p:grpSpPr>
              <a:xfrm>
                <a:off x="6525577" y="3388994"/>
                <a:ext cx="106679" cy="446722"/>
                <a:chOff x="6525577" y="3388994"/>
                <a:chExt cx="106679" cy="446722"/>
              </a:xfrm>
            </p:grpSpPr>
            <p:sp>
              <p:nvSpPr>
                <p:cNvPr id="1593" name="Google Shape;1593;p6"/>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6"/>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6"/>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6"/>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6"/>
              <p:cNvGrpSpPr/>
              <p:nvPr/>
            </p:nvGrpSpPr>
            <p:grpSpPr>
              <a:xfrm>
                <a:off x="5534024" y="3386071"/>
                <a:ext cx="932497" cy="449645"/>
                <a:chOff x="5534024" y="3386071"/>
                <a:chExt cx="932497" cy="449645"/>
              </a:xfrm>
            </p:grpSpPr>
            <p:sp>
              <p:nvSpPr>
                <p:cNvPr id="1598" name="Google Shape;1598;p6"/>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6"/>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6"/>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6"/>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6"/>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6"/>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6"/>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6"/>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6"/>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6"/>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6"/>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6"/>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6"/>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611" name="Google Shape;1611;p6">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
            <a:hlinkClick r:id="rId5"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
            <a:hlinkClick r:id="rId6"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
            <a:hlinkClick r:id="rId7"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1619" name="Google Shape;1619;p6">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pen Chest 4">
  <p:cSld name="CUSTOM_5_5">
    <p:spTree>
      <p:nvGrpSpPr>
        <p:cNvPr id="1" name="Shape 1620"/>
        <p:cNvGrpSpPr/>
        <p:nvPr/>
      </p:nvGrpSpPr>
      <p:grpSpPr>
        <a:xfrm>
          <a:off x="0" y="0"/>
          <a:ext cx="0" cy="0"/>
          <a:chOff x="0" y="0"/>
          <a:chExt cx="0" cy="0"/>
        </a:xfrm>
      </p:grpSpPr>
      <p:sp>
        <p:nvSpPr>
          <p:cNvPr id="1621" name="Google Shape;1621;p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622" name="Google Shape;1622;p7"/>
          <p:cNvGrpSpPr/>
          <p:nvPr/>
        </p:nvGrpSpPr>
        <p:grpSpPr>
          <a:xfrm>
            <a:off x="222196" y="1700710"/>
            <a:ext cx="2485911" cy="2030379"/>
            <a:chOff x="596783" y="1301960"/>
            <a:chExt cx="2485911" cy="2030379"/>
          </a:xfrm>
        </p:grpSpPr>
        <p:sp>
          <p:nvSpPr>
            <p:cNvPr id="1623" name="Google Shape;1623;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29" name="Google Shape;1629;p7"/>
            <p:cNvGrpSpPr/>
            <p:nvPr/>
          </p:nvGrpSpPr>
          <p:grpSpPr>
            <a:xfrm>
              <a:off x="867779" y="2238881"/>
              <a:ext cx="1997795" cy="817949"/>
              <a:chOff x="5534024" y="3386071"/>
              <a:chExt cx="1098233" cy="449645"/>
            </a:xfrm>
          </p:grpSpPr>
          <p:grpSp>
            <p:nvGrpSpPr>
              <p:cNvPr id="1630" name="Google Shape;1630;p7"/>
              <p:cNvGrpSpPr/>
              <p:nvPr/>
            </p:nvGrpSpPr>
            <p:grpSpPr>
              <a:xfrm>
                <a:off x="6525577" y="3388994"/>
                <a:ext cx="106679" cy="446722"/>
                <a:chOff x="6525577" y="3388994"/>
                <a:chExt cx="106679" cy="446722"/>
              </a:xfrm>
            </p:grpSpPr>
            <p:sp>
              <p:nvSpPr>
                <p:cNvPr id="1631" name="Google Shape;1631;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35" name="Google Shape;1635;p7"/>
              <p:cNvGrpSpPr/>
              <p:nvPr/>
            </p:nvGrpSpPr>
            <p:grpSpPr>
              <a:xfrm>
                <a:off x="5534024" y="3386071"/>
                <a:ext cx="932497" cy="449645"/>
                <a:chOff x="5534024" y="3386071"/>
                <a:chExt cx="932497" cy="449645"/>
              </a:xfrm>
            </p:grpSpPr>
            <p:sp>
              <p:nvSpPr>
                <p:cNvPr id="1636" name="Google Shape;1636;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49" name="Google Shape;1649;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1" name="Google Shape;1651;p7"/>
            <p:cNvGrpSpPr/>
            <p:nvPr/>
          </p:nvGrpSpPr>
          <p:grpSpPr>
            <a:xfrm>
              <a:off x="1628545" y="2176181"/>
              <a:ext cx="409116" cy="310295"/>
              <a:chOff x="2276500" y="656217"/>
              <a:chExt cx="409116" cy="310295"/>
            </a:xfrm>
          </p:grpSpPr>
          <p:sp>
            <p:nvSpPr>
              <p:cNvPr id="1652" name="Google Shape;1652;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4" name="Google Shape;1654;p7"/>
              <p:cNvGrpSpPr/>
              <p:nvPr/>
            </p:nvGrpSpPr>
            <p:grpSpPr>
              <a:xfrm>
                <a:off x="2437596" y="708043"/>
                <a:ext cx="86635" cy="166440"/>
                <a:chOff x="6047422" y="3347028"/>
                <a:chExt cx="47625" cy="91496"/>
              </a:xfrm>
            </p:grpSpPr>
            <p:sp>
              <p:nvSpPr>
                <p:cNvPr id="1655" name="Google Shape;1655;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57" name="Google Shape;1657;p7"/>
          <p:cNvGrpSpPr/>
          <p:nvPr/>
        </p:nvGrpSpPr>
        <p:grpSpPr>
          <a:xfrm>
            <a:off x="3303529" y="1700710"/>
            <a:ext cx="2485911" cy="2030379"/>
            <a:chOff x="596783" y="1301960"/>
            <a:chExt cx="2485911" cy="2030379"/>
          </a:xfrm>
        </p:grpSpPr>
        <p:sp>
          <p:nvSpPr>
            <p:cNvPr id="1658" name="Google Shape;1658;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64" name="Google Shape;1664;p7"/>
            <p:cNvGrpSpPr/>
            <p:nvPr/>
          </p:nvGrpSpPr>
          <p:grpSpPr>
            <a:xfrm>
              <a:off x="867779" y="2238881"/>
              <a:ext cx="1997795" cy="817949"/>
              <a:chOff x="5534024" y="3386071"/>
              <a:chExt cx="1098233" cy="449645"/>
            </a:xfrm>
          </p:grpSpPr>
          <p:grpSp>
            <p:nvGrpSpPr>
              <p:cNvPr id="1665" name="Google Shape;1665;p7"/>
              <p:cNvGrpSpPr/>
              <p:nvPr/>
            </p:nvGrpSpPr>
            <p:grpSpPr>
              <a:xfrm>
                <a:off x="6525577" y="3388994"/>
                <a:ext cx="106679" cy="446722"/>
                <a:chOff x="6525577" y="3388994"/>
                <a:chExt cx="106679" cy="446722"/>
              </a:xfrm>
            </p:grpSpPr>
            <p:sp>
              <p:nvSpPr>
                <p:cNvPr id="1666" name="Google Shape;1666;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0" name="Google Shape;1670;p7"/>
              <p:cNvGrpSpPr/>
              <p:nvPr/>
            </p:nvGrpSpPr>
            <p:grpSpPr>
              <a:xfrm>
                <a:off x="5534024" y="3386071"/>
                <a:ext cx="932497" cy="449645"/>
                <a:chOff x="5534024" y="3386071"/>
                <a:chExt cx="932497" cy="449645"/>
              </a:xfrm>
            </p:grpSpPr>
            <p:sp>
              <p:nvSpPr>
                <p:cNvPr id="1671" name="Google Shape;1671;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84" name="Google Shape;1684;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6" name="Google Shape;1686;p7"/>
            <p:cNvGrpSpPr/>
            <p:nvPr/>
          </p:nvGrpSpPr>
          <p:grpSpPr>
            <a:xfrm>
              <a:off x="1628545" y="2176181"/>
              <a:ext cx="409116" cy="310295"/>
              <a:chOff x="2276500" y="656217"/>
              <a:chExt cx="409116" cy="310295"/>
            </a:xfrm>
          </p:grpSpPr>
          <p:sp>
            <p:nvSpPr>
              <p:cNvPr id="1687" name="Google Shape;1687;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9" name="Google Shape;1689;p7"/>
              <p:cNvGrpSpPr/>
              <p:nvPr/>
            </p:nvGrpSpPr>
            <p:grpSpPr>
              <a:xfrm>
                <a:off x="2437596" y="708043"/>
                <a:ext cx="86635" cy="166440"/>
                <a:chOff x="6047422" y="3347028"/>
                <a:chExt cx="47625" cy="91496"/>
              </a:xfrm>
            </p:grpSpPr>
            <p:sp>
              <p:nvSpPr>
                <p:cNvPr id="1690" name="Google Shape;1690;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92" name="Google Shape;1692;p7"/>
          <p:cNvGrpSpPr/>
          <p:nvPr/>
        </p:nvGrpSpPr>
        <p:grpSpPr>
          <a:xfrm>
            <a:off x="6384862" y="1700710"/>
            <a:ext cx="2485911" cy="2030379"/>
            <a:chOff x="596783" y="1301960"/>
            <a:chExt cx="2485911" cy="2030379"/>
          </a:xfrm>
        </p:grpSpPr>
        <p:sp>
          <p:nvSpPr>
            <p:cNvPr id="1693" name="Google Shape;1693;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99" name="Google Shape;1699;p7"/>
            <p:cNvGrpSpPr/>
            <p:nvPr/>
          </p:nvGrpSpPr>
          <p:grpSpPr>
            <a:xfrm>
              <a:off x="867779" y="2238881"/>
              <a:ext cx="1997795" cy="817949"/>
              <a:chOff x="5534024" y="3386071"/>
              <a:chExt cx="1098233" cy="449645"/>
            </a:xfrm>
          </p:grpSpPr>
          <p:grpSp>
            <p:nvGrpSpPr>
              <p:cNvPr id="1700" name="Google Shape;1700;p7"/>
              <p:cNvGrpSpPr/>
              <p:nvPr/>
            </p:nvGrpSpPr>
            <p:grpSpPr>
              <a:xfrm>
                <a:off x="6525577" y="3388994"/>
                <a:ext cx="106679" cy="446722"/>
                <a:chOff x="6525577" y="3388994"/>
                <a:chExt cx="106679" cy="446722"/>
              </a:xfrm>
            </p:grpSpPr>
            <p:sp>
              <p:nvSpPr>
                <p:cNvPr id="1701" name="Google Shape;1701;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4" name="Google Shape;1704;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5" name="Google Shape;1705;p7"/>
              <p:cNvGrpSpPr/>
              <p:nvPr/>
            </p:nvGrpSpPr>
            <p:grpSpPr>
              <a:xfrm>
                <a:off x="5534024" y="3386071"/>
                <a:ext cx="932497" cy="449645"/>
                <a:chOff x="5534024" y="3386071"/>
                <a:chExt cx="932497" cy="449645"/>
              </a:xfrm>
            </p:grpSpPr>
            <p:sp>
              <p:nvSpPr>
                <p:cNvPr id="1706" name="Google Shape;1706;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19" name="Google Shape;1719;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1" name="Google Shape;1721;p7"/>
            <p:cNvGrpSpPr/>
            <p:nvPr/>
          </p:nvGrpSpPr>
          <p:grpSpPr>
            <a:xfrm>
              <a:off x="1628545" y="2176181"/>
              <a:ext cx="409116" cy="310295"/>
              <a:chOff x="2276500" y="656217"/>
              <a:chExt cx="409116" cy="310295"/>
            </a:xfrm>
          </p:grpSpPr>
          <p:sp>
            <p:nvSpPr>
              <p:cNvPr id="1722" name="Google Shape;1722;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4" name="Google Shape;1724;p7"/>
              <p:cNvGrpSpPr/>
              <p:nvPr/>
            </p:nvGrpSpPr>
            <p:grpSpPr>
              <a:xfrm>
                <a:off x="2437596" y="708043"/>
                <a:ext cx="86635" cy="166440"/>
                <a:chOff x="6047422" y="3347028"/>
                <a:chExt cx="47625" cy="91496"/>
              </a:xfrm>
            </p:grpSpPr>
            <p:sp>
              <p:nvSpPr>
                <p:cNvPr id="1725" name="Google Shape;1725;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727" name="Google Shape;1727;p7"/>
          <p:cNvGrpSpPr/>
          <p:nvPr/>
        </p:nvGrpSpPr>
        <p:grpSpPr>
          <a:xfrm>
            <a:off x="3303529" y="4412460"/>
            <a:ext cx="2485911" cy="2030379"/>
            <a:chOff x="596783" y="1301960"/>
            <a:chExt cx="2485911" cy="2030379"/>
          </a:xfrm>
        </p:grpSpPr>
        <p:sp>
          <p:nvSpPr>
            <p:cNvPr id="1728" name="Google Shape;1728;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4" name="Google Shape;1734;p7"/>
            <p:cNvGrpSpPr/>
            <p:nvPr/>
          </p:nvGrpSpPr>
          <p:grpSpPr>
            <a:xfrm>
              <a:off x="867779" y="2238881"/>
              <a:ext cx="1997795" cy="817949"/>
              <a:chOff x="5534024" y="3386071"/>
              <a:chExt cx="1098233" cy="449645"/>
            </a:xfrm>
          </p:grpSpPr>
          <p:grpSp>
            <p:nvGrpSpPr>
              <p:cNvPr id="1735" name="Google Shape;1735;p7"/>
              <p:cNvGrpSpPr/>
              <p:nvPr/>
            </p:nvGrpSpPr>
            <p:grpSpPr>
              <a:xfrm>
                <a:off x="6525577" y="3388994"/>
                <a:ext cx="106679" cy="446722"/>
                <a:chOff x="6525577" y="3388994"/>
                <a:chExt cx="106679" cy="446722"/>
              </a:xfrm>
            </p:grpSpPr>
            <p:sp>
              <p:nvSpPr>
                <p:cNvPr id="1736" name="Google Shape;1736;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0" name="Google Shape;1740;p7"/>
              <p:cNvGrpSpPr/>
              <p:nvPr/>
            </p:nvGrpSpPr>
            <p:grpSpPr>
              <a:xfrm>
                <a:off x="5534024" y="3386071"/>
                <a:ext cx="932497" cy="449645"/>
                <a:chOff x="5534024" y="3386071"/>
                <a:chExt cx="932497" cy="449645"/>
              </a:xfrm>
            </p:grpSpPr>
            <p:sp>
              <p:nvSpPr>
                <p:cNvPr id="1741" name="Google Shape;1741;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54" name="Google Shape;1754;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56" name="Google Shape;1756;p7"/>
            <p:cNvGrpSpPr/>
            <p:nvPr/>
          </p:nvGrpSpPr>
          <p:grpSpPr>
            <a:xfrm>
              <a:off x="1628545" y="2176181"/>
              <a:ext cx="409116" cy="310295"/>
              <a:chOff x="2276500" y="656217"/>
              <a:chExt cx="409116" cy="310295"/>
            </a:xfrm>
          </p:grpSpPr>
          <p:sp>
            <p:nvSpPr>
              <p:cNvPr id="1757" name="Google Shape;1757;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59" name="Google Shape;1759;p7"/>
              <p:cNvGrpSpPr/>
              <p:nvPr/>
            </p:nvGrpSpPr>
            <p:grpSpPr>
              <a:xfrm>
                <a:off x="2437596" y="708043"/>
                <a:ext cx="86635" cy="166440"/>
                <a:chOff x="6047422" y="3347028"/>
                <a:chExt cx="47625" cy="91496"/>
              </a:xfrm>
            </p:grpSpPr>
            <p:sp>
              <p:nvSpPr>
                <p:cNvPr id="1760" name="Google Shape;1760;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762" name="Google Shape;1762;p7"/>
          <p:cNvGrpSpPr/>
          <p:nvPr/>
        </p:nvGrpSpPr>
        <p:grpSpPr>
          <a:xfrm>
            <a:off x="6384862" y="4412460"/>
            <a:ext cx="2485911" cy="2030379"/>
            <a:chOff x="596783" y="1301960"/>
            <a:chExt cx="2485911" cy="2030379"/>
          </a:xfrm>
        </p:grpSpPr>
        <p:sp>
          <p:nvSpPr>
            <p:cNvPr id="1763" name="Google Shape;1763;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69" name="Google Shape;1769;p7"/>
            <p:cNvGrpSpPr/>
            <p:nvPr/>
          </p:nvGrpSpPr>
          <p:grpSpPr>
            <a:xfrm>
              <a:off x="867779" y="2238881"/>
              <a:ext cx="1997795" cy="817949"/>
              <a:chOff x="5534024" y="3386071"/>
              <a:chExt cx="1098233" cy="449645"/>
            </a:xfrm>
          </p:grpSpPr>
          <p:grpSp>
            <p:nvGrpSpPr>
              <p:cNvPr id="1770" name="Google Shape;1770;p7"/>
              <p:cNvGrpSpPr/>
              <p:nvPr/>
            </p:nvGrpSpPr>
            <p:grpSpPr>
              <a:xfrm>
                <a:off x="6525577" y="3388994"/>
                <a:ext cx="106679" cy="446722"/>
                <a:chOff x="6525577" y="3388994"/>
                <a:chExt cx="106679" cy="446722"/>
              </a:xfrm>
            </p:grpSpPr>
            <p:sp>
              <p:nvSpPr>
                <p:cNvPr id="1771" name="Google Shape;1771;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75" name="Google Shape;1775;p7"/>
              <p:cNvGrpSpPr/>
              <p:nvPr/>
            </p:nvGrpSpPr>
            <p:grpSpPr>
              <a:xfrm>
                <a:off x="5534024" y="3386071"/>
                <a:ext cx="932497" cy="449645"/>
                <a:chOff x="5534024" y="3386071"/>
                <a:chExt cx="932497" cy="449645"/>
              </a:xfrm>
            </p:grpSpPr>
            <p:sp>
              <p:nvSpPr>
                <p:cNvPr id="1776" name="Google Shape;1776;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89" name="Google Shape;1789;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91" name="Google Shape;1791;p7"/>
            <p:cNvGrpSpPr/>
            <p:nvPr/>
          </p:nvGrpSpPr>
          <p:grpSpPr>
            <a:xfrm>
              <a:off x="1628545" y="2176181"/>
              <a:ext cx="409116" cy="310295"/>
              <a:chOff x="2276500" y="656217"/>
              <a:chExt cx="409116" cy="310295"/>
            </a:xfrm>
          </p:grpSpPr>
          <p:sp>
            <p:nvSpPr>
              <p:cNvPr id="1792" name="Google Shape;1792;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94" name="Google Shape;1794;p7"/>
              <p:cNvGrpSpPr/>
              <p:nvPr/>
            </p:nvGrpSpPr>
            <p:grpSpPr>
              <a:xfrm>
                <a:off x="2437596" y="708043"/>
                <a:ext cx="86635" cy="166440"/>
                <a:chOff x="6047422" y="3347028"/>
                <a:chExt cx="47625" cy="91496"/>
              </a:xfrm>
            </p:grpSpPr>
            <p:sp>
              <p:nvSpPr>
                <p:cNvPr id="1795" name="Google Shape;1795;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797" name="Google Shape;1797;p7"/>
          <p:cNvGrpSpPr/>
          <p:nvPr/>
        </p:nvGrpSpPr>
        <p:grpSpPr>
          <a:xfrm>
            <a:off x="9466196" y="4412460"/>
            <a:ext cx="2485911" cy="2030379"/>
            <a:chOff x="596783" y="1301960"/>
            <a:chExt cx="2485911" cy="2030379"/>
          </a:xfrm>
        </p:grpSpPr>
        <p:sp>
          <p:nvSpPr>
            <p:cNvPr id="1798" name="Google Shape;1798;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04" name="Google Shape;1804;p7"/>
            <p:cNvGrpSpPr/>
            <p:nvPr/>
          </p:nvGrpSpPr>
          <p:grpSpPr>
            <a:xfrm>
              <a:off x="867779" y="2238881"/>
              <a:ext cx="1997795" cy="817949"/>
              <a:chOff x="5534024" y="3386071"/>
              <a:chExt cx="1098233" cy="449645"/>
            </a:xfrm>
          </p:grpSpPr>
          <p:grpSp>
            <p:nvGrpSpPr>
              <p:cNvPr id="1805" name="Google Shape;1805;p7"/>
              <p:cNvGrpSpPr/>
              <p:nvPr/>
            </p:nvGrpSpPr>
            <p:grpSpPr>
              <a:xfrm>
                <a:off x="6525577" y="3388994"/>
                <a:ext cx="106679" cy="446722"/>
                <a:chOff x="6525577" y="3388994"/>
                <a:chExt cx="106679" cy="446722"/>
              </a:xfrm>
            </p:grpSpPr>
            <p:sp>
              <p:nvSpPr>
                <p:cNvPr id="1806" name="Google Shape;1806;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0" name="Google Shape;1810;p7"/>
              <p:cNvGrpSpPr/>
              <p:nvPr/>
            </p:nvGrpSpPr>
            <p:grpSpPr>
              <a:xfrm>
                <a:off x="5534024" y="3386071"/>
                <a:ext cx="932497" cy="449645"/>
                <a:chOff x="5534024" y="3386071"/>
                <a:chExt cx="932497" cy="449645"/>
              </a:xfrm>
            </p:grpSpPr>
            <p:sp>
              <p:nvSpPr>
                <p:cNvPr id="1811" name="Google Shape;1811;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824" name="Google Shape;1824;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26" name="Google Shape;1826;p7"/>
            <p:cNvGrpSpPr/>
            <p:nvPr/>
          </p:nvGrpSpPr>
          <p:grpSpPr>
            <a:xfrm>
              <a:off x="1628545" y="2176181"/>
              <a:ext cx="409116" cy="310295"/>
              <a:chOff x="2276500" y="656217"/>
              <a:chExt cx="409116" cy="310295"/>
            </a:xfrm>
          </p:grpSpPr>
          <p:sp>
            <p:nvSpPr>
              <p:cNvPr id="1827" name="Google Shape;1827;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29" name="Google Shape;1829;p7"/>
              <p:cNvGrpSpPr/>
              <p:nvPr/>
            </p:nvGrpSpPr>
            <p:grpSpPr>
              <a:xfrm>
                <a:off x="2437596" y="708043"/>
                <a:ext cx="86635" cy="166440"/>
                <a:chOff x="6047422" y="3347028"/>
                <a:chExt cx="47625" cy="91496"/>
              </a:xfrm>
            </p:grpSpPr>
            <p:sp>
              <p:nvSpPr>
                <p:cNvPr id="1830" name="Google Shape;1830;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832" name="Google Shape;1832;p7"/>
          <p:cNvGrpSpPr/>
          <p:nvPr/>
        </p:nvGrpSpPr>
        <p:grpSpPr>
          <a:xfrm>
            <a:off x="222196" y="4412460"/>
            <a:ext cx="2485911" cy="2030379"/>
            <a:chOff x="596783" y="1301960"/>
            <a:chExt cx="2485911" cy="2030379"/>
          </a:xfrm>
        </p:grpSpPr>
        <p:sp>
          <p:nvSpPr>
            <p:cNvPr id="1833" name="Google Shape;1833;p7"/>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7"/>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7"/>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7"/>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7"/>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7"/>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39" name="Google Shape;1839;p7"/>
            <p:cNvGrpSpPr/>
            <p:nvPr/>
          </p:nvGrpSpPr>
          <p:grpSpPr>
            <a:xfrm>
              <a:off x="867779" y="2238881"/>
              <a:ext cx="1997795" cy="817949"/>
              <a:chOff x="5534024" y="3386071"/>
              <a:chExt cx="1098233" cy="449645"/>
            </a:xfrm>
          </p:grpSpPr>
          <p:grpSp>
            <p:nvGrpSpPr>
              <p:cNvPr id="1840" name="Google Shape;1840;p7"/>
              <p:cNvGrpSpPr/>
              <p:nvPr/>
            </p:nvGrpSpPr>
            <p:grpSpPr>
              <a:xfrm>
                <a:off x="6525577" y="3388994"/>
                <a:ext cx="106679" cy="446722"/>
                <a:chOff x="6525577" y="3388994"/>
                <a:chExt cx="106679" cy="446722"/>
              </a:xfrm>
            </p:grpSpPr>
            <p:sp>
              <p:nvSpPr>
                <p:cNvPr id="1841" name="Google Shape;1841;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45" name="Google Shape;1845;p7"/>
              <p:cNvGrpSpPr/>
              <p:nvPr/>
            </p:nvGrpSpPr>
            <p:grpSpPr>
              <a:xfrm>
                <a:off x="5534024" y="3386071"/>
                <a:ext cx="932497" cy="449645"/>
                <a:chOff x="5534024" y="3386071"/>
                <a:chExt cx="932497" cy="449645"/>
              </a:xfrm>
            </p:grpSpPr>
            <p:sp>
              <p:nvSpPr>
                <p:cNvPr id="1846" name="Google Shape;1846;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859" name="Google Shape;1859;p7"/>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7"/>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1" name="Google Shape;1861;p7"/>
            <p:cNvGrpSpPr/>
            <p:nvPr/>
          </p:nvGrpSpPr>
          <p:grpSpPr>
            <a:xfrm>
              <a:off x="1628545" y="2176181"/>
              <a:ext cx="409116" cy="310295"/>
              <a:chOff x="2276500" y="656217"/>
              <a:chExt cx="409116" cy="310295"/>
            </a:xfrm>
          </p:grpSpPr>
          <p:sp>
            <p:nvSpPr>
              <p:cNvPr id="1862" name="Google Shape;1862;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4" name="Google Shape;1864;p7"/>
              <p:cNvGrpSpPr/>
              <p:nvPr/>
            </p:nvGrpSpPr>
            <p:grpSpPr>
              <a:xfrm>
                <a:off x="2437596" y="708043"/>
                <a:ext cx="86635" cy="166440"/>
                <a:chOff x="6047422" y="3347028"/>
                <a:chExt cx="47625" cy="91496"/>
              </a:xfrm>
            </p:grpSpPr>
            <p:sp>
              <p:nvSpPr>
                <p:cNvPr id="1865" name="Google Shape;1865;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867" name="Google Shape;1867;p7"/>
          <p:cNvGrpSpPr/>
          <p:nvPr/>
        </p:nvGrpSpPr>
        <p:grpSpPr>
          <a:xfrm>
            <a:off x="9466170" y="1050698"/>
            <a:ext cx="2485911" cy="2680400"/>
            <a:chOff x="433020" y="348998"/>
            <a:chExt cx="2485911" cy="2680400"/>
          </a:xfrm>
        </p:grpSpPr>
        <p:sp>
          <p:nvSpPr>
            <p:cNvPr id="1868" name="Google Shape;1868;p7"/>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7"/>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7"/>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1" name="Google Shape;1871;p7"/>
            <p:cNvGrpSpPr/>
            <p:nvPr/>
          </p:nvGrpSpPr>
          <p:grpSpPr>
            <a:xfrm>
              <a:off x="680191" y="865627"/>
              <a:ext cx="1994448" cy="695456"/>
              <a:chOff x="9219899" y="3149713"/>
              <a:chExt cx="1994448" cy="492288"/>
            </a:xfrm>
          </p:grpSpPr>
          <p:sp>
            <p:nvSpPr>
              <p:cNvPr id="1872" name="Google Shape;1872;p7"/>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7"/>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4" name="Google Shape;1874;p7"/>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7"/>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7"/>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7"/>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7"/>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7"/>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80" name="Google Shape;1880;p7"/>
            <p:cNvGrpSpPr/>
            <p:nvPr/>
          </p:nvGrpSpPr>
          <p:grpSpPr>
            <a:xfrm>
              <a:off x="1482949" y="716615"/>
              <a:ext cx="409116" cy="310295"/>
              <a:chOff x="2276500" y="656217"/>
              <a:chExt cx="409116" cy="310295"/>
            </a:xfrm>
          </p:grpSpPr>
          <p:sp>
            <p:nvSpPr>
              <p:cNvPr id="1881" name="Google Shape;1881;p7"/>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7"/>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83" name="Google Shape;1883;p7"/>
              <p:cNvGrpSpPr/>
              <p:nvPr/>
            </p:nvGrpSpPr>
            <p:grpSpPr>
              <a:xfrm>
                <a:off x="2437596" y="708043"/>
                <a:ext cx="86635" cy="166440"/>
                <a:chOff x="6047422" y="3347028"/>
                <a:chExt cx="47625" cy="91496"/>
              </a:xfrm>
            </p:grpSpPr>
            <p:sp>
              <p:nvSpPr>
                <p:cNvPr id="1884" name="Google Shape;1884;p7"/>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7"/>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886" name="Google Shape;1886;p7"/>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887" name="Google Shape;1887;p7"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1888" name="Google Shape;1888;p7"/>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7"/>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7"/>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91" name="Google Shape;1891;p7"/>
            <p:cNvGrpSpPr/>
            <p:nvPr/>
          </p:nvGrpSpPr>
          <p:grpSpPr>
            <a:xfrm>
              <a:off x="704016" y="1935940"/>
              <a:ext cx="1997795" cy="817949"/>
              <a:chOff x="5534024" y="3386071"/>
              <a:chExt cx="1098233" cy="449645"/>
            </a:xfrm>
          </p:grpSpPr>
          <p:grpSp>
            <p:nvGrpSpPr>
              <p:cNvPr id="1892" name="Google Shape;1892;p7"/>
              <p:cNvGrpSpPr/>
              <p:nvPr/>
            </p:nvGrpSpPr>
            <p:grpSpPr>
              <a:xfrm>
                <a:off x="6525577" y="3388994"/>
                <a:ext cx="106679" cy="446722"/>
                <a:chOff x="6525577" y="3388994"/>
                <a:chExt cx="106679" cy="446722"/>
              </a:xfrm>
            </p:grpSpPr>
            <p:sp>
              <p:nvSpPr>
                <p:cNvPr id="1893" name="Google Shape;1893;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7" name="Google Shape;1897;p7"/>
              <p:cNvGrpSpPr/>
              <p:nvPr/>
            </p:nvGrpSpPr>
            <p:grpSpPr>
              <a:xfrm>
                <a:off x="5534024" y="3386071"/>
                <a:ext cx="932497" cy="449645"/>
                <a:chOff x="5534024" y="3386071"/>
                <a:chExt cx="932497" cy="449645"/>
              </a:xfrm>
            </p:grpSpPr>
            <p:sp>
              <p:nvSpPr>
                <p:cNvPr id="1898" name="Google Shape;1898;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11" name="Google Shape;1911;p7"/>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12" name="Google Shape;1912;p7"/>
            <p:cNvGrpSpPr/>
            <p:nvPr/>
          </p:nvGrpSpPr>
          <p:grpSpPr>
            <a:xfrm>
              <a:off x="710071" y="1941996"/>
              <a:ext cx="1997795" cy="817949"/>
              <a:chOff x="5534024" y="3386071"/>
              <a:chExt cx="1098233" cy="449645"/>
            </a:xfrm>
          </p:grpSpPr>
          <p:grpSp>
            <p:nvGrpSpPr>
              <p:cNvPr id="1913" name="Google Shape;1913;p7"/>
              <p:cNvGrpSpPr/>
              <p:nvPr/>
            </p:nvGrpSpPr>
            <p:grpSpPr>
              <a:xfrm>
                <a:off x="6525577" y="3388994"/>
                <a:ext cx="106679" cy="446722"/>
                <a:chOff x="6525577" y="3388994"/>
                <a:chExt cx="106679" cy="446722"/>
              </a:xfrm>
            </p:grpSpPr>
            <p:sp>
              <p:nvSpPr>
                <p:cNvPr id="1914" name="Google Shape;1914;p7"/>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7"/>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7"/>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7"/>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18" name="Google Shape;1918;p7"/>
              <p:cNvGrpSpPr/>
              <p:nvPr/>
            </p:nvGrpSpPr>
            <p:grpSpPr>
              <a:xfrm>
                <a:off x="5534024" y="3386071"/>
                <a:ext cx="932497" cy="449645"/>
                <a:chOff x="5534024" y="3386071"/>
                <a:chExt cx="932497" cy="449645"/>
              </a:xfrm>
            </p:grpSpPr>
            <p:sp>
              <p:nvSpPr>
                <p:cNvPr id="1919" name="Google Shape;1919;p7"/>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7"/>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7"/>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7"/>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7"/>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7"/>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7"/>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7"/>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7"/>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7"/>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7"/>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7"/>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1" name="Google Shape;1931;p7"/>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932" name="Google Shape;1932;p7">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
            <a:hlinkClick r:id="rId6"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
            <a:hlinkClick r:id="rId7"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1940" name="Google Shape;1940;p7">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pen Chest 5">
  <p:cSld name="CUSTOM_5_4">
    <p:spTree>
      <p:nvGrpSpPr>
        <p:cNvPr id="1" name="Shape 1941"/>
        <p:cNvGrpSpPr/>
        <p:nvPr/>
      </p:nvGrpSpPr>
      <p:grpSpPr>
        <a:xfrm>
          <a:off x="0" y="0"/>
          <a:ext cx="0" cy="0"/>
          <a:chOff x="0" y="0"/>
          <a:chExt cx="0" cy="0"/>
        </a:xfrm>
      </p:grpSpPr>
      <p:sp>
        <p:nvSpPr>
          <p:cNvPr id="1942" name="Google Shape;1942;p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943" name="Google Shape;1943;p8"/>
          <p:cNvGrpSpPr/>
          <p:nvPr/>
        </p:nvGrpSpPr>
        <p:grpSpPr>
          <a:xfrm>
            <a:off x="222196" y="1700710"/>
            <a:ext cx="2485911" cy="2030379"/>
            <a:chOff x="596783" y="1301960"/>
            <a:chExt cx="2485911" cy="2030379"/>
          </a:xfrm>
        </p:grpSpPr>
        <p:sp>
          <p:nvSpPr>
            <p:cNvPr id="1944" name="Google Shape;1944;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5" name="Google Shape;1945;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6" name="Google Shape;1946;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7" name="Google Shape;1947;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8" name="Google Shape;1948;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9" name="Google Shape;1949;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50" name="Google Shape;1950;p8"/>
            <p:cNvGrpSpPr/>
            <p:nvPr/>
          </p:nvGrpSpPr>
          <p:grpSpPr>
            <a:xfrm>
              <a:off x="867779" y="2238881"/>
              <a:ext cx="1997795" cy="817949"/>
              <a:chOff x="5534024" y="3386071"/>
              <a:chExt cx="1098233" cy="449645"/>
            </a:xfrm>
          </p:grpSpPr>
          <p:grpSp>
            <p:nvGrpSpPr>
              <p:cNvPr id="1951" name="Google Shape;1951;p8"/>
              <p:cNvGrpSpPr/>
              <p:nvPr/>
            </p:nvGrpSpPr>
            <p:grpSpPr>
              <a:xfrm>
                <a:off x="6525577" y="3388994"/>
                <a:ext cx="106679" cy="446722"/>
                <a:chOff x="6525577" y="3388994"/>
                <a:chExt cx="106679" cy="446722"/>
              </a:xfrm>
            </p:grpSpPr>
            <p:sp>
              <p:nvSpPr>
                <p:cNvPr id="1952" name="Google Shape;1952;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3" name="Google Shape;1953;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4" name="Google Shape;1954;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5" name="Google Shape;1955;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56" name="Google Shape;1956;p8"/>
              <p:cNvGrpSpPr/>
              <p:nvPr/>
            </p:nvGrpSpPr>
            <p:grpSpPr>
              <a:xfrm>
                <a:off x="5534024" y="3386071"/>
                <a:ext cx="932497" cy="449645"/>
                <a:chOff x="5534024" y="3386071"/>
                <a:chExt cx="932497" cy="449645"/>
              </a:xfrm>
            </p:grpSpPr>
            <p:sp>
              <p:nvSpPr>
                <p:cNvPr id="1957" name="Google Shape;1957;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70" name="Google Shape;1970;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72" name="Google Shape;1972;p8"/>
            <p:cNvGrpSpPr/>
            <p:nvPr/>
          </p:nvGrpSpPr>
          <p:grpSpPr>
            <a:xfrm>
              <a:off x="1628545" y="2176181"/>
              <a:ext cx="409116" cy="310295"/>
              <a:chOff x="2276500" y="656217"/>
              <a:chExt cx="409116" cy="310295"/>
            </a:xfrm>
          </p:grpSpPr>
          <p:sp>
            <p:nvSpPr>
              <p:cNvPr id="1973" name="Google Shape;1973;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75" name="Google Shape;1975;p8"/>
              <p:cNvGrpSpPr/>
              <p:nvPr/>
            </p:nvGrpSpPr>
            <p:grpSpPr>
              <a:xfrm>
                <a:off x="2437596" y="708043"/>
                <a:ext cx="86635" cy="166440"/>
                <a:chOff x="6047422" y="3347028"/>
                <a:chExt cx="47625" cy="91496"/>
              </a:xfrm>
            </p:grpSpPr>
            <p:sp>
              <p:nvSpPr>
                <p:cNvPr id="1976" name="Google Shape;1976;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7" name="Google Shape;1977;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978" name="Google Shape;1978;p8"/>
          <p:cNvGrpSpPr/>
          <p:nvPr/>
        </p:nvGrpSpPr>
        <p:grpSpPr>
          <a:xfrm>
            <a:off x="3303529" y="1700710"/>
            <a:ext cx="2485911" cy="2030379"/>
            <a:chOff x="596783" y="1301960"/>
            <a:chExt cx="2485911" cy="2030379"/>
          </a:xfrm>
        </p:grpSpPr>
        <p:sp>
          <p:nvSpPr>
            <p:cNvPr id="1979" name="Google Shape;1979;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0" name="Google Shape;1980;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1" name="Google Shape;1981;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2" name="Google Shape;1982;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3" name="Google Shape;1983;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4" name="Google Shape;1984;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85" name="Google Shape;1985;p8"/>
            <p:cNvGrpSpPr/>
            <p:nvPr/>
          </p:nvGrpSpPr>
          <p:grpSpPr>
            <a:xfrm>
              <a:off x="867779" y="2238881"/>
              <a:ext cx="1997795" cy="817949"/>
              <a:chOff x="5534024" y="3386071"/>
              <a:chExt cx="1098233" cy="449645"/>
            </a:xfrm>
          </p:grpSpPr>
          <p:grpSp>
            <p:nvGrpSpPr>
              <p:cNvPr id="1986" name="Google Shape;1986;p8"/>
              <p:cNvGrpSpPr/>
              <p:nvPr/>
            </p:nvGrpSpPr>
            <p:grpSpPr>
              <a:xfrm>
                <a:off x="6525577" y="3388994"/>
                <a:ext cx="106679" cy="446722"/>
                <a:chOff x="6525577" y="3388994"/>
                <a:chExt cx="106679" cy="446722"/>
              </a:xfrm>
            </p:grpSpPr>
            <p:sp>
              <p:nvSpPr>
                <p:cNvPr id="1987" name="Google Shape;1987;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8" name="Google Shape;1988;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9" name="Google Shape;1989;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0" name="Google Shape;1990;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91" name="Google Shape;1991;p8"/>
              <p:cNvGrpSpPr/>
              <p:nvPr/>
            </p:nvGrpSpPr>
            <p:grpSpPr>
              <a:xfrm>
                <a:off x="5534024" y="3386071"/>
                <a:ext cx="932497" cy="449645"/>
                <a:chOff x="5534024" y="3386071"/>
                <a:chExt cx="932497" cy="449645"/>
              </a:xfrm>
            </p:grpSpPr>
            <p:sp>
              <p:nvSpPr>
                <p:cNvPr id="1992" name="Google Shape;1992;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3" name="Google Shape;1993;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4" name="Google Shape;1994;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5" name="Google Shape;1995;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6" name="Google Shape;1996;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7" name="Google Shape;1997;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8" name="Google Shape;1998;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9" name="Google Shape;1999;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0" name="Google Shape;2000;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1" name="Google Shape;2001;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2" name="Google Shape;2002;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3" name="Google Shape;2003;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4" name="Google Shape;2004;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05" name="Google Shape;2005;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6" name="Google Shape;2006;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07" name="Google Shape;2007;p8"/>
            <p:cNvGrpSpPr/>
            <p:nvPr/>
          </p:nvGrpSpPr>
          <p:grpSpPr>
            <a:xfrm>
              <a:off x="1628545" y="2176181"/>
              <a:ext cx="409116" cy="310295"/>
              <a:chOff x="2276500" y="656217"/>
              <a:chExt cx="409116" cy="310295"/>
            </a:xfrm>
          </p:grpSpPr>
          <p:sp>
            <p:nvSpPr>
              <p:cNvPr id="2008" name="Google Shape;2008;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9" name="Google Shape;2009;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10" name="Google Shape;2010;p8"/>
              <p:cNvGrpSpPr/>
              <p:nvPr/>
            </p:nvGrpSpPr>
            <p:grpSpPr>
              <a:xfrm>
                <a:off x="2437596" y="708043"/>
                <a:ext cx="86635" cy="166440"/>
                <a:chOff x="6047422" y="3347028"/>
                <a:chExt cx="47625" cy="91496"/>
              </a:xfrm>
            </p:grpSpPr>
            <p:sp>
              <p:nvSpPr>
                <p:cNvPr id="2011" name="Google Shape;2011;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2" name="Google Shape;2012;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013" name="Google Shape;2013;p8"/>
          <p:cNvGrpSpPr/>
          <p:nvPr/>
        </p:nvGrpSpPr>
        <p:grpSpPr>
          <a:xfrm>
            <a:off x="6384862" y="1700710"/>
            <a:ext cx="2485911" cy="2030379"/>
            <a:chOff x="596783" y="1301960"/>
            <a:chExt cx="2485911" cy="2030379"/>
          </a:xfrm>
        </p:grpSpPr>
        <p:sp>
          <p:nvSpPr>
            <p:cNvPr id="2014" name="Google Shape;2014;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5" name="Google Shape;2015;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6" name="Google Shape;2016;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7" name="Google Shape;2017;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8" name="Google Shape;2018;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9" name="Google Shape;2019;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20" name="Google Shape;2020;p8"/>
            <p:cNvGrpSpPr/>
            <p:nvPr/>
          </p:nvGrpSpPr>
          <p:grpSpPr>
            <a:xfrm>
              <a:off x="867779" y="2238881"/>
              <a:ext cx="1997795" cy="817949"/>
              <a:chOff x="5534024" y="3386071"/>
              <a:chExt cx="1098233" cy="449645"/>
            </a:xfrm>
          </p:grpSpPr>
          <p:grpSp>
            <p:nvGrpSpPr>
              <p:cNvPr id="2021" name="Google Shape;2021;p8"/>
              <p:cNvGrpSpPr/>
              <p:nvPr/>
            </p:nvGrpSpPr>
            <p:grpSpPr>
              <a:xfrm>
                <a:off x="6525577" y="3388994"/>
                <a:ext cx="106679" cy="446722"/>
                <a:chOff x="6525577" y="3388994"/>
                <a:chExt cx="106679" cy="446722"/>
              </a:xfrm>
            </p:grpSpPr>
            <p:sp>
              <p:nvSpPr>
                <p:cNvPr id="2022" name="Google Shape;2022;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3" name="Google Shape;2023;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4" name="Google Shape;2024;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5" name="Google Shape;2025;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26" name="Google Shape;2026;p8"/>
              <p:cNvGrpSpPr/>
              <p:nvPr/>
            </p:nvGrpSpPr>
            <p:grpSpPr>
              <a:xfrm>
                <a:off x="5534024" y="3386071"/>
                <a:ext cx="932497" cy="449645"/>
                <a:chOff x="5534024" y="3386071"/>
                <a:chExt cx="932497" cy="449645"/>
              </a:xfrm>
            </p:grpSpPr>
            <p:sp>
              <p:nvSpPr>
                <p:cNvPr id="2027" name="Google Shape;2027;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8" name="Google Shape;2028;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9" name="Google Shape;2029;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0" name="Google Shape;2030;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1" name="Google Shape;2031;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2" name="Google Shape;2032;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3" name="Google Shape;2033;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4" name="Google Shape;2034;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5" name="Google Shape;2035;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6" name="Google Shape;2036;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7" name="Google Shape;2037;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8" name="Google Shape;2038;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9" name="Google Shape;2039;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40" name="Google Shape;2040;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1" name="Google Shape;2041;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2" name="Google Shape;2042;p8"/>
            <p:cNvGrpSpPr/>
            <p:nvPr/>
          </p:nvGrpSpPr>
          <p:grpSpPr>
            <a:xfrm>
              <a:off x="1628545" y="2176181"/>
              <a:ext cx="409116" cy="310295"/>
              <a:chOff x="2276500" y="656217"/>
              <a:chExt cx="409116" cy="310295"/>
            </a:xfrm>
          </p:grpSpPr>
          <p:sp>
            <p:nvSpPr>
              <p:cNvPr id="2043" name="Google Shape;2043;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4" name="Google Shape;2044;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45" name="Google Shape;2045;p8"/>
              <p:cNvGrpSpPr/>
              <p:nvPr/>
            </p:nvGrpSpPr>
            <p:grpSpPr>
              <a:xfrm>
                <a:off x="2437596" y="708043"/>
                <a:ext cx="86635" cy="166440"/>
                <a:chOff x="6047422" y="3347028"/>
                <a:chExt cx="47625" cy="91496"/>
              </a:xfrm>
            </p:grpSpPr>
            <p:sp>
              <p:nvSpPr>
                <p:cNvPr id="2046" name="Google Shape;2046;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7" name="Google Shape;2047;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048" name="Google Shape;2048;p8"/>
          <p:cNvGrpSpPr/>
          <p:nvPr/>
        </p:nvGrpSpPr>
        <p:grpSpPr>
          <a:xfrm>
            <a:off x="9466196" y="1700710"/>
            <a:ext cx="2485911" cy="2030379"/>
            <a:chOff x="596783" y="1301960"/>
            <a:chExt cx="2485911" cy="2030379"/>
          </a:xfrm>
        </p:grpSpPr>
        <p:sp>
          <p:nvSpPr>
            <p:cNvPr id="2049" name="Google Shape;2049;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0" name="Google Shape;2050;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1" name="Google Shape;2051;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2" name="Google Shape;2052;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3" name="Google Shape;2053;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4" name="Google Shape;2054;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55" name="Google Shape;2055;p8"/>
            <p:cNvGrpSpPr/>
            <p:nvPr/>
          </p:nvGrpSpPr>
          <p:grpSpPr>
            <a:xfrm>
              <a:off x="867779" y="2238881"/>
              <a:ext cx="1997795" cy="817949"/>
              <a:chOff x="5534024" y="3386071"/>
              <a:chExt cx="1098233" cy="449645"/>
            </a:xfrm>
          </p:grpSpPr>
          <p:grpSp>
            <p:nvGrpSpPr>
              <p:cNvPr id="2056" name="Google Shape;2056;p8"/>
              <p:cNvGrpSpPr/>
              <p:nvPr/>
            </p:nvGrpSpPr>
            <p:grpSpPr>
              <a:xfrm>
                <a:off x="6525577" y="3388994"/>
                <a:ext cx="106679" cy="446722"/>
                <a:chOff x="6525577" y="3388994"/>
                <a:chExt cx="106679" cy="446722"/>
              </a:xfrm>
            </p:grpSpPr>
            <p:sp>
              <p:nvSpPr>
                <p:cNvPr id="2057" name="Google Shape;2057;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8" name="Google Shape;2058;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9" name="Google Shape;2059;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0" name="Google Shape;2060;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61" name="Google Shape;2061;p8"/>
              <p:cNvGrpSpPr/>
              <p:nvPr/>
            </p:nvGrpSpPr>
            <p:grpSpPr>
              <a:xfrm>
                <a:off x="5534024" y="3386071"/>
                <a:ext cx="932497" cy="449645"/>
                <a:chOff x="5534024" y="3386071"/>
                <a:chExt cx="932497" cy="449645"/>
              </a:xfrm>
            </p:grpSpPr>
            <p:sp>
              <p:nvSpPr>
                <p:cNvPr id="2062" name="Google Shape;2062;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2074;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75" name="Google Shape;2075;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6" name="Google Shape;2076;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77" name="Google Shape;2077;p8"/>
            <p:cNvGrpSpPr/>
            <p:nvPr/>
          </p:nvGrpSpPr>
          <p:grpSpPr>
            <a:xfrm>
              <a:off x="1628545" y="2176181"/>
              <a:ext cx="409116" cy="310295"/>
              <a:chOff x="2276500" y="656217"/>
              <a:chExt cx="409116" cy="310295"/>
            </a:xfrm>
          </p:grpSpPr>
          <p:sp>
            <p:nvSpPr>
              <p:cNvPr id="2078" name="Google Shape;2078;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80" name="Google Shape;2080;p8"/>
              <p:cNvGrpSpPr/>
              <p:nvPr/>
            </p:nvGrpSpPr>
            <p:grpSpPr>
              <a:xfrm>
                <a:off x="2437596" y="708043"/>
                <a:ext cx="86635" cy="166440"/>
                <a:chOff x="6047422" y="3347028"/>
                <a:chExt cx="47625" cy="91496"/>
              </a:xfrm>
            </p:grpSpPr>
            <p:sp>
              <p:nvSpPr>
                <p:cNvPr id="2081" name="Google Shape;2081;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083" name="Google Shape;2083;p8"/>
          <p:cNvGrpSpPr/>
          <p:nvPr/>
        </p:nvGrpSpPr>
        <p:grpSpPr>
          <a:xfrm>
            <a:off x="3303529" y="4412460"/>
            <a:ext cx="2485911" cy="2030379"/>
            <a:chOff x="596783" y="1301960"/>
            <a:chExt cx="2485911" cy="2030379"/>
          </a:xfrm>
        </p:grpSpPr>
        <p:sp>
          <p:nvSpPr>
            <p:cNvPr id="2084" name="Google Shape;2084;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90" name="Google Shape;2090;p8"/>
            <p:cNvGrpSpPr/>
            <p:nvPr/>
          </p:nvGrpSpPr>
          <p:grpSpPr>
            <a:xfrm>
              <a:off x="867779" y="2238881"/>
              <a:ext cx="1997795" cy="817949"/>
              <a:chOff x="5534024" y="3386071"/>
              <a:chExt cx="1098233" cy="449645"/>
            </a:xfrm>
          </p:grpSpPr>
          <p:grpSp>
            <p:nvGrpSpPr>
              <p:cNvPr id="2091" name="Google Shape;2091;p8"/>
              <p:cNvGrpSpPr/>
              <p:nvPr/>
            </p:nvGrpSpPr>
            <p:grpSpPr>
              <a:xfrm>
                <a:off x="6525577" y="3388994"/>
                <a:ext cx="106679" cy="446722"/>
                <a:chOff x="6525577" y="3388994"/>
                <a:chExt cx="106679" cy="446722"/>
              </a:xfrm>
            </p:grpSpPr>
            <p:sp>
              <p:nvSpPr>
                <p:cNvPr id="2092" name="Google Shape;2092;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96" name="Google Shape;2096;p8"/>
              <p:cNvGrpSpPr/>
              <p:nvPr/>
            </p:nvGrpSpPr>
            <p:grpSpPr>
              <a:xfrm>
                <a:off x="5534024" y="3386071"/>
                <a:ext cx="932497" cy="449645"/>
                <a:chOff x="5534024" y="3386071"/>
                <a:chExt cx="932497" cy="449645"/>
              </a:xfrm>
            </p:grpSpPr>
            <p:sp>
              <p:nvSpPr>
                <p:cNvPr id="2097" name="Google Shape;2097;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10" name="Google Shape;2110;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12" name="Google Shape;2112;p8"/>
            <p:cNvGrpSpPr/>
            <p:nvPr/>
          </p:nvGrpSpPr>
          <p:grpSpPr>
            <a:xfrm>
              <a:off x="1628545" y="2176181"/>
              <a:ext cx="409116" cy="310295"/>
              <a:chOff x="2276500" y="656217"/>
              <a:chExt cx="409116" cy="310295"/>
            </a:xfrm>
          </p:grpSpPr>
          <p:sp>
            <p:nvSpPr>
              <p:cNvPr id="2113" name="Google Shape;2113;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15" name="Google Shape;2115;p8"/>
              <p:cNvGrpSpPr/>
              <p:nvPr/>
            </p:nvGrpSpPr>
            <p:grpSpPr>
              <a:xfrm>
                <a:off x="2437596" y="708043"/>
                <a:ext cx="86635" cy="166440"/>
                <a:chOff x="6047422" y="3347028"/>
                <a:chExt cx="47625" cy="91496"/>
              </a:xfrm>
            </p:grpSpPr>
            <p:sp>
              <p:nvSpPr>
                <p:cNvPr id="2116" name="Google Shape;2116;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118" name="Google Shape;2118;p8"/>
          <p:cNvGrpSpPr/>
          <p:nvPr/>
        </p:nvGrpSpPr>
        <p:grpSpPr>
          <a:xfrm>
            <a:off x="6384862" y="4412460"/>
            <a:ext cx="2485911" cy="2030379"/>
            <a:chOff x="596783" y="1301960"/>
            <a:chExt cx="2485911" cy="2030379"/>
          </a:xfrm>
        </p:grpSpPr>
        <p:sp>
          <p:nvSpPr>
            <p:cNvPr id="2119" name="Google Shape;2119;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0" name="Google Shape;2120;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3" name="Google Shape;2123;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4" name="Google Shape;2124;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5" name="Google Shape;2125;p8"/>
            <p:cNvGrpSpPr/>
            <p:nvPr/>
          </p:nvGrpSpPr>
          <p:grpSpPr>
            <a:xfrm>
              <a:off x="867779" y="2238881"/>
              <a:ext cx="1997795" cy="817949"/>
              <a:chOff x="5534024" y="3386071"/>
              <a:chExt cx="1098233" cy="449645"/>
            </a:xfrm>
          </p:grpSpPr>
          <p:grpSp>
            <p:nvGrpSpPr>
              <p:cNvPr id="2126" name="Google Shape;2126;p8"/>
              <p:cNvGrpSpPr/>
              <p:nvPr/>
            </p:nvGrpSpPr>
            <p:grpSpPr>
              <a:xfrm>
                <a:off x="6525577" y="3388994"/>
                <a:ext cx="106679" cy="446722"/>
                <a:chOff x="6525577" y="3388994"/>
                <a:chExt cx="106679" cy="446722"/>
              </a:xfrm>
            </p:grpSpPr>
            <p:sp>
              <p:nvSpPr>
                <p:cNvPr id="2127" name="Google Shape;2127;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31" name="Google Shape;2131;p8"/>
              <p:cNvGrpSpPr/>
              <p:nvPr/>
            </p:nvGrpSpPr>
            <p:grpSpPr>
              <a:xfrm>
                <a:off x="5534024" y="3386071"/>
                <a:ext cx="932497" cy="449645"/>
                <a:chOff x="5534024" y="3386071"/>
                <a:chExt cx="932497" cy="449645"/>
              </a:xfrm>
            </p:grpSpPr>
            <p:sp>
              <p:nvSpPr>
                <p:cNvPr id="2132" name="Google Shape;2132;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3" name="Google Shape;2143;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45" name="Google Shape;2145;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7" name="Google Shape;2147;p8"/>
            <p:cNvGrpSpPr/>
            <p:nvPr/>
          </p:nvGrpSpPr>
          <p:grpSpPr>
            <a:xfrm>
              <a:off x="1628545" y="2176181"/>
              <a:ext cx="409116" cy="310295"/>
              <a:chOff x="2276500" y="656217"/>
              <a:chExt cx="409116" cy="310295"/>
            </a:xfrm>
          </p:grpSpPr>
          <p:sp>
            <p:nvSpPr>
              <p:cNvPr id="2148" name="Google Shape;2148;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50" name="Google Shape;2150;p8"/>
              <p:cNvGrpSpPr/>
              <p:nvPr/>
            </p:nvGrpSpPr>
            <p:grpSpPr>
              <a:xfrm>
                <a:off x="2437596" y="708043"/>
                <a:ext cx="86635" cy="166440"/>
                <a:chOff x="6047422" y="3347028"/>
                <a:chExt cx="47625" cy="91496"/>
              </a:xfrm>
            </p:grpSpPr>
            <p:sp>
              <p:nvSpPr>
                <p:cNvPr id="2151" name="Google Shape;2151;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153" name="Google Shape;2153;p8"/>
          <p:cNvGrpSpPr/>
          <p:nvPr/>
        </p:nvGrpSpPr>
        <p:grpSpPr>
          <a:xfrm>
            <a:off x="9466196" y="4412460"/>
            <a:ext cx="2485911" cy="2030379"/>
            <a:chOff x="596783" y="1301960"/>
            <a:chExt cx="2485911" cy="2030379"/>
          </a:xfrm>
        </p:grpSpPr>
        <p:sp>
          <p:nvSpPr>
            <p:cNvPr id="2154" name="Google Shape;2154;p8"/>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8"/>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8"/>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8"/>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8"/>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8"/>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60" name="Google Shape;2160;p8"/>
            <p:cNvGrpSpPr/>
            <p:nvPr/>
          </p:nvGrpSpPr>
          <p:grpSpPr>
            <a:xfrm>
              <a:off x="867779" y="2238881"/>
              <a:ext cx="1997795" cy="817949"/>
              <a:chOff x="5534024" y="3386071"/>
              <a:chExt cx="1098233" cy="449645"/>
            </a:xfrm>
          </p:grpSpPr>
          <p:grpSp>
            <p:nvGrpSpPr>
              <p:cNvPr id="2161" name="Google Shape;2161;p8"/>
              <p:cNvGrpSpPr/>
              <p:nvPr/>
            </p:nvGrpSpPr>
            <p:grpSpPr>
              <a:xfrm>
                <a:off x="6525577" y="3388994"/>
                <a:ext cx="106679" cy="446722"/>
                <a:chOff x="6525577" y="3388994"/>
                <a:chExt cx="106679" cy="446722"/>
              </a:xfrm>
            </p:grpSpPr>
            <p:sp>
              <p:nvSpPr>
                <p:cNvPr id="2162" name="Google Shape;2162;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6" name="Google Shape;2166;p8"/>
              <p:cNvGrpSpPr/>
              <p:nvPr/>
            </p:nvGrpSpPr>
            <p:grpSpPr>
              <a:xfrm>
                <a:off x="5534024" y="3386071"/>
                <a:ext cx="932497" cy="449645"/>
                <a:chOff x="5534024" y="3386071"/>
                <a:chExt cx="932497" cy="449645"/>
              </a:xfrm>
            </p:grpSpPr>
            <p:sp>
              <p:nvSpPr>
                <p:cNvPr id="2167" name="Google Shape;2167;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80" name="Google Shape;2180;p8"/>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8"/>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82" name="Google Shape;2182;p8"/>
            <p:cNvGrpSpPr/>
            <p:nvPr/>
          </p:nvGrpSpPr>
          <p:grpSpPr>
            <a:xfrm>
              <a:off x="1628545" y="2176181"/>
              <a:ext cx="409116" cy="310295"/>
              <a:chOff x="2276500" y="656217"/>
              <a:chExt cx="409116" cy="310295"/>
            </a:xfrm>
          </p:grpSpPr>
          <p:sp>
            <p:nvSpPr>
              <p:cNvPr id="2183" name="Google Shape;2183;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85" name="Google Shape;2185;p8"/>
              <p:cNvGrpSpPr/>
              <p:nvPr/>
            </p:nvGrpSpPr>
            <p:grpSpPr>
              <a:xfrm>
                <a:off x="2437596" y="708043"/>
                <a:ext cx="86635" cy="166440"/>
                <a:chOff x="6047422" y="3347028"/>
                <a:chExt cx="47625" cy="91496"/>
              </a:xfrm>
            </p:grpSpPr>
            <p:sp>
              <p:nvSpPr>
                <p:cNvPr id="2186" name="Google Shape;2186;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188" name="Google Shape;2188;p8"/>
          <p:cNvGrpSpPr/>
          <p:nvPr/>
        </p:nvGrpSpPr>
        <p:grpSpPr>
          <a:xfrm>
            <a:off x="222220" y="3762448"/>
            <a:ext cx="2485911" cy="2680400"/>
            <a:chOff x="433020" y="348998"/>
            <a:chExt cx="2485911" cy="2680400"/>
          </a:xfrm>
        </p:grpSpPr>
        <p:sp>
          <p:nvSpPr>
            <p:cNvPr id="2189" name="Google Shape;2189;p8"/>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0" name="Google Shape;2190;p8"/>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8"/>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92" name="Google Shape;2192;p8"/>
            <p:cNvGrpSpPr/>
            <p:nvPr/>
          </p:nvGrpSpPr>
          <p:grpSpPr>
            <a:xfrm>
              <a:off x="680191" y="865627"/>
              <a:ext cx="1994448" cy="695456"/>
              <a:chOff x="9219899" y="3149713"/>
              <a:chExt cx="1994448" cy="492288"/>
            </a:xfrm>
          </p:grpSpPr>
          <p:sp>
            <p:nvSpPr>
              <p:cNvPr id="2193" name="Google Shape;2193;p8"/>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8"/>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95" name="Google Shape;2195;p8"/>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8"/>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8"/>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8"/>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8"/>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8"/>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01" name="Google Shape;2201;p8"/>
            <p:cNvGrpSpPr/>
            <p:nvPr/>
          </p:nvGrpSpPr>
          <p:grpSpPr>
            <a:xfrm>
              <a:off x="1482949" y="716615"/>
              <a:ext cx="409116" cy="310295"/>
              <a:chOff x="2276500" y="656217"/>
              <a:chExt cx="409116" cy="310295"/>
            </a:xfrm>
          </p:grpSpPr>
          <p:sp>
            <p:nvSpPr>
              <p:cNvPr id="2202" name="Google Shape;2202;p8"/>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8"/>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04" name="Google Shape;2204;p8"/>
              <p:cNvGrpSpPr/>
              <p:nvPr/>
            </p:nvGrpSpPr>
            <p:grpSpPr>
              <a:xfrm>
                <a:off x="2437596" y="708043"/>
                <a:ext cx="86635" cy="166440"/>
                <a:chOff x="6047422" y="3347028"/>
                <a:chExt cx="47625" cy="91496"/>
              </a:xfrm>
            </p:grpSpPr>
            <p:sp>
              <p:nvSpPr>
                <p:cNvPr id="2205" name="Google Shape;2205;p8"/>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8"/>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07" name="Google Shape;2207;p8"/>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2208" name="Google Shape;2208;p8"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2209" name="Google Shape;2209;p8"/>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0" name="Google Shape;2210;p8"/>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8"/>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12" name="Google Shape;2212;p8"/>
            <p:cNvGrpSpPr/>
            <p:nvPr/>
          </p:nvGrpSpPr>
          <p:grpSpPr>
            <a:xfrm>
              <a:off x="704016" y="1935940"/>
              <a:ext cx="1997795" cy="817949"/>
              <a:chOff x="5534024" y="3386071"/>
              <a:chExt cx="1098233" cy="449645"/>
            </a:xfrm>
          </p:grpSpPr>
          <p:grpSp>
            <p:nvGrpSpPr>
              <p:cNvPr id="2213" name="Google Shape;2213;p8"/>
              <p:cNvGrpSpPr/>
              <p:nvPr/>
            </p:nvGrpSpPr>
            <p:grpSpPr>
              <a:xfrm>
                <a:off x="6525577" y="3388994"/>
                <a:ext cx="106679" cy="446722"/>
                <a:chOff x="6525577" y="3388994"/>
                <a:chExt cx="106679" cy="446722"/>
              </a:xfrm>
            </p:grpSpPr>
            <p:sp>
              <p:nvSpPr>
                <p:cNvPr id="2214" name="Google Shape;2214;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2216;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7" name="Google Shape;2217;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8" name="Google Shape;2218;p8"/>
              <p:cNvGrpSpPr/>
              <p:nvPr/>
            </p:nvGrpSpPr>
            <p:grpSpPr>
              <a:xfrm>
                <a:off x="5534024" y="3386071"/>
                <a:ext cx="932497" cy="449645"/>
                <a:chOff x="5534024" y="3386071"/>
                <a:chExt cx="932497" cy="449645"/>
              </a:xfrm>
            </p:grpSpPr>
            <p:sp>
              <p:nvSpPr>
                <p:cNvPr id="2219" name="Google Shape;2219;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0" name="Google Shape;2230;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1" name="Google Shape;2231;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32" name="Google Shape;2232;p8"/>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33" name="Google Shape;2233;p8"/>
            <p:cNvGrpSpPr/>
            <p:nvPr/>
          </p:nvGrpSpPr>
          <p:grpSpPr>
            <a:xfrm>
              <a:off x="710071" y="1941996"/>
              <a:ext cx="1997795" cy="817949"/>
              <a:chOff x="5534024" y="3386071"/>
              <a:chExt cx="1098233" cy="449645"/>
            </a:xfrm>
          </p:grpSpPr>
          <p:grpSp>
            <p:nvGrpSpPr>
              <p:cNvPr id="2234" name="Google Shape;2234;p8"/>
              <p:cNvGrpSpPr/>
              <p:nvPr/>
            </p:nvGrpSpPr>
            <p:grpSpPr>
              <a:xfrm>
                <a:off x="6525577" y="3388994"/>
                <a:ext cx="106679" cy="446722"/>
                <a:chOff x="6525577" y="3388994"/>
                <a:chExt cx="106679" cy="446722"/>
              </a:xfrm>
            </p:grpSpPr>
            <p:sp>
              <p:nvSpPr>
                <p:cNvPr id="2235" name="Google Shape;2235;p8"/>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8"/>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8"/>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8"/>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8"/>
              <p:cNvGrpSpPr/>
              <p:nvPr/>
            </p:nvGrpSpPr>
            <p:grpSpPr>
              <a:xfrm>
                <a:off x="5534024" y="3386071"/>
                <a:ext cx="932497" cy="449645"/>
                <a:chOff x="5534024" y="3386071"/>
                <a:chExt cx="932497" cy="449645"/>
              </a:xfrm>
            </p:grpSpPr>
            <p:sp>
              <p:nvSpPr>
                <p:cNvPr id="2240" name="Google Shape;2240;p8"/>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8"/>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8"/>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8"/>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8"/>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8"/>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8"/>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8"/>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8" name="Google Shape;2248;p8"/>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9" name="Google Shape;2249;p8"/>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8"/>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8"/>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8"/>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2253" name="Google Shape;2253;p8">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
            <a:hlinkClick r:id="rId6"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
            <a:hlinkClick r:id="rId7"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2261" name="Google Shape;2261;p8">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pen Chest 6">
  <p:cSld name="CUSTOM_5_3">
    <p:spTree>
      <p:nvGrpSpPr>
        <p:cNvPr id="1" name="Shape 2262"/>
        <p:cNvGrpSpPr/>
        <p:nvPr/>
      </p:nvGrpSpPr>
      <p:grpSpPr>
        <a:xfrm>
          <a:off x="0" y="0"/>
          <a:ext cx="0" cy="0"/>
          <a:chOff x="0" y="0"/>
          <a:chExt cx="0" cy="0"/>
        </a:xfrm>
      </p:grpSpPr>
      <p:sp>
        <p:nvSpPr>
          <p:cNvPr id="2263" name="Google Shape;2263;p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2264" name="Google Shape;2264;p9"/>
          <p:cNvGrpSpPr/>
          <p:nvPr/>
        </p:nvGrpSpPr>
        <p:grpSpPr>
          <a:xfrm>
            <a:off x="222196" y="1700710"/>
            <a:ext cx="2485911" cy="2030379"/>
            <a:chOff x="596783" y="1301960"/>
            <a:chExt cx="2485911" cy="2030379"/>
          </a:xfrm>
        </p:grpSpPr>
        <p:sp>
          <p:nvSpPr>
            <p:cNvPr id="2265" name="Google Shape;2265;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71" name="Google Shape;2271;p9"/>
            <p:cNvGrpSpPr/>
            <p:nvPr/>
          </p:nvGrpSpPr>
          <p:grpSpPr>
            <a:xfrm>
              <a:off x="867779" y="2238881"/>
              <a:ext cx="1997795" cy="817949"/>
              <a:chOff x="5534024" y="3386071"/>
              <a:chExt cx="1098233" cy="449645"/>
            </a:xfrm>
          </p:grpSpPr>
          <p:grpSp>
            <p:nvGrpSpPr>
              <p:cNvPr id="2272" name="Google Shape;2272;p9"/>
              <p:cNvGrpSpPr/>
              <p:nvPr/>
            </p:nvGrpSpPr>
            <p:grpSpPr>
              <a:xfrm>
                <a:off x="6525577" y="3388994"/>
                <a:ext cx="106679" cy="446722"/>
                <a:chOff x="6525577" y="3388994"/>
                <a:chExt cx="106679" cy="446722"/>
              </a:xfrm>
            </p:grpSpPr>
            <p:sp>
              <p:nvSpPr>
                <p:cNvPr id="2273" name="Google Shape;2273;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7" name="Google Shape;2277;p9"/>
              <p:cNvGrpSpPr/>
              <p:nvPr/>
            </p:nvGrpSpPr>
            <p:grpSpPr>
              <a:xfrm>
                <a:off x="5534024" y="3386071"/>
                <a:ext cx="932497" cy="449645"/>
                <a:chOff x="5534024" y="3386071"/>
                <a:chExt cx="932497" cy="449645"/>
              </a:xfrm>
            </p:grpSpPr>
            <p:sp>
              <p:nvSpPr>
                <p:cNvPr id="2278" name="Google Shape;2278;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91" name="Google Shape;2291;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3" name="Google Shape;2293;p9"/>
            <p:cNvGrpSpPr/>
            <p:nvPr/>
          </p:nvGrpSpPr>
          <p:grpSpPr>
            <a:xfrm>
              <a:off x="1628545" y="2176181"/>
              <a:ext cx="409116" cy="310295"/>
              <a:chOff x="2276500" y="656217"/>
              <a:chExt cx="409116" cy="310295"/>
            </a:xfrm>
          </p:grpSpPr>
          <p:sp>
            <p:nvSpPr>
              <p:cNvPr id="2294" name="Google Shape;2294;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96" name="Google Shape;2296;p9"/>
              <p:cNvGrpSpPr/>
              <p:nvPr/>
            </p:nvGrpSpPr>
            <p:grpSpPr>
              <a:xfrm>
                <a:off x="2437596" y="708043"/>
                <a:ext cx="86635" cy="166440"/>
                <a:chOff x="6047422" y="3347028"/>
                <a:chExt cx="47625" cy="91496"/>
              </a:xfrm>
            </p:grpSpPr>
            <p:sp>
              <p:nvSpPr>
                <p:cNvPr id="2297" name="Google Shape;2297;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299" name="Google Shape;2299;p9"/>
          <p:cNvGrpSpPr/>
          <p:nvPr/>
        </p:nvGrpSpPr>
        <p:grpSpPr>
          <a:xfrm>
            <a:off x="3303529" y="1700710"/>
            <a:ext cx="2485911" cy="2030379"/>
            <a:chOff x="596783" y="1301960"/>
            <a:chExt cx="2485911" cy="2030379"/>
          </a:xfrm>
        </p:grpSpPr>
        <p:sp>
          <p:nvSpPr>
            <p:cNvPr id="2300" name="Google Shape;2300;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06" name="Google Shape;2306;p9"/>
            <p:cNvGrpSpPr/>
            <p:nvPr/>
          </p:nvGrpSpPr>
          <p:grpSpPr>
            <a:xfrm>
              <a:off x="867779" y="2238881"/>
              <a:ext cx="1997795" cy="817949"/>
              <a:chOff x="5534024" y="3386071"/>
              <a:chExt cx="1098233" cy="449645"/>
            </a:xfrm>
          </p:grpSpPr>
          <p:grpSp>
            <p:nvGrpSpPr>
              <p:cNvPr id="2307" name="Google Shape;2307;p9"/>
              <p:cNvGrpSpPr/>
              <p:nvPr/>
            </p:nvGrpSpPr>
            <p:grpSpPr>
              <a:xfrm>
                <a:off x="6525577" y="3388994"/>
                <a:ext cx="106679" cy="446722"/>
                <a:chOff x="6525577" y="3388994"/>
                <a:chExt cx="106679" cy="446722"/>
              </a:xfrm>
            </p:grpSpPr>
            <p:sp>
              <p:nvSpPr>
                <p:cNvPr id="2308" name="Google Shape;2308;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2" name="Google Shape;2312;p9"/>
              <p:cNvGrpSpPr/>
              <p:nvPr/>
            </p:nvGrpSpPr>
            <p:grpSpPr>
              <a:xfrm>
                <a:off x="5534024" y="3386071"/>
                <a:ext cx="932497" cy="449645"/>
                <a:chOff x="5534024" y="3386071"/>
                <a:chExt cx="932497" cy="449645"/>
              </a:xfrm>
            </p:grpSpPr>
            <p:sp>
              <p:nvSpPr>
                <p:cNvPr id="2313" name="Google Shape;2313;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26" name="Google Shape;2326;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28" name="Google Shape;2328;p9"/>
            <p:cNvGrpSpPr/>
            <p:nvPr/>
          </p:nvGrpSpPr>
          <p:grpSpPr>
            <a:xfrm>
              <a:off x="1628545" y="2176181"/>
              <a:ext cx="409116" cy="310295"/>
              <a:chOff x="2276500" y="656217"/>
              <a:chExt cx="409116" cy="310295"/>
            </a:xfrm>
          </p:grpSpPr>
          <p:sp>
            <p:nvSpPr>
              <p:cNvPr id="2329" name="Google Shape;2329;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31" name="Google Shape;2331;p9"/>
              <p:cNvGrpSpPr/>
              <p:nvPr/>
            </p:nvGrpSpPr>
            <p:grpSpPr>
              <a:xfrm>
                <a:off x="2437596" y="708043"/>
                <a:ext cx="86635" cy="166440"/>
                <a:chOff x="6047422" y="3347028"/>
                <a:chExt cx="47625" cy="91496"/>
              </a:xfrm>
            </p:grpSpPr>
            <p:sp>
              <p:nvSpPr>
                <p:cNvPr id="2332" name="Google Shape;2332;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34" name="Google Shape;2334;p9"/>
          <p:cNvGrpSpPr/>
          <p:nvPr/>
        </p:nvGrpSpPr>
        <p:grpSpPr>
          <a:xfrm>
            <a:off x="6384862" y="1700710"/>
            <a:ext cx="2485911" cy="2030379"/>
            <a:chOff x="596783" y="1301960"/>
            <a:chExt cx="2485911" cy="2030379"/>
          </a:xfrm>
        </p:grpSpPr>
        <p:sp>
          <p:nvSpPr>
            <p:cNvPr id="2335" name="Google Shape;2335;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41" name="Google Shape;2341;p9"/>
            <p:cNvGrpSpPr/>
            <p:nvPr/>
          </p:nvGrpSpPr>
          <p:grpSpPr>
            <a:xfrm>
              <a:off x="867779" y="2238881"/>
              <a:ext cx="1997795" cy="817949"/>
              <a:chOff x="5534024" y="3386071"/>
              <a:chExt cx="1098233" cy="449645"/>
            </a:xfrm>
          </p:grpSpPr>
          <p:grpSp>
            <p:nvGrpSpPr>
              <p:cNvPr id="2342" name="Google Shape;2342;p9"/>
              <p:cNvGrpSpPr/>
              <p:nvPr/>
            </p:nvGrpSpPr>
            <p:grpSpPr>
              <a:xfrm>
                <a:off x="6525577" y="3388994"/>
                <a:ext cx="106679" cy="446722"/>
                <a:chOff x="6525577" y="3388994"/>
                <a:chExt cx="106679" cy="446722"/>
              </a:xfrm>
            </p:grpSpPr>
            <p:sp>
              <p:nvSpPr>
                <p:cNvPr id="2343" name="Google Shape;2343;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4" name="Google Shape;2344;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5" name="Google Shape;2345;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47" name="Google Shape;2347;p9"/>
              <p:cNvGrpSpPr/>
              <p:nvPr/>
            </p:nvGrpSpPr>
            <p:grpSpPr>
              <a:xfrm>
                <a:off x="5534024" y="3386071"/>
                <a:ext cx="932497" cy="449645"/>
                <a:chOff x="5534024" y="3386071"/>
                <a:chExt cx="932497" cy="449645"/>
              </a:xfrm>
            </p:grpSpPr>
            <p:sp>
              <p:nvSpPr>
                <p:cNvPr id="2348" name="Google Shape;2348;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9" name="Google Shape;2349;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61" name="Google Shape;2361;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3" name="Google Shape;2363;p9"/>
            <p:cNvGrpSpPr/>
            <p:nvPr/>
          </p:nvGrpSpPr>
          <p:grpSpPr>
            <a:xfrm>
              <a:off x="1628545" y="2176181"/>
              <a:ext cx="409116" cy="310295"/>
              <a:chOff x="2276500" y="656217"/>
              <a:chExt cx="409116" cy="310295"/>
            </a:xfrm>
          </p:grpSpPr>
          <p:sp>
            <p:nvSpPr>
              <p:cNvPr id="2364" name="Google Shape;2364;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6" name="Google Shape;2366;p9"/>
              <p:cNvGrpSpPr/>
              <p:nvPr/>
            </p:nvGrpSpPr>
            <p:grpSpPr>
              <a:xfrm>
                <a:off x="2437596" y="708043"/>
                <a:ext cx="86635" cy="166440"/>
                <a:chOff x="6047422" y="3347028"/>
                <a:chExt cx="47625" cy="91496"/>
              </a:xfrm>
            </p:grpSpPr>
            <p:sp>
              <p:nvSpPr>
                <p:cNvPr id="2367" name="Google Shape;2367;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369" name="Google Shape;2369;p9"/>
          <p:cNvGrpSpPr/>
          <p:nvPr/>
        </p:nvGrpSpPr>
        <p:grpSpPr>
          <a:xfrm>
            <a:off x="9466196" y="1700710"/>
            <a:ext cx="2485911" cy="2030379"/>
            <a:chOff x="596783" y="1301960"/>
            <a:chExt cx="2485911" cy="2030379"/>
          </a:xfrm>
        </p:grpSpPr>
        <p:sp>
          <p:nvSpPr>
            <p:cNvPr id="2370" name="Google Shape;2370;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1" name="Google Shape;2371;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2" name="Google Shape;2372;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3" name="Google Shape;2373;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76" name="Google Shape;2376;p9"/>
            <p:cNvGrpSpPr/>
            <p:nvPr/>
          </p:nvGrpSpPr>
          <p:grpSpPr>
            <a:xfrm>
              <a:off x="867779" y="2238881"/>
              <a:ext cx="1997795" cy="817949"/>
              <a:chOff x="5534024" y="3386071"/>
              <a:chExt cx="1098233" cy="449645"/>
            </a:xfrm>
          </p:grpSpPr>
          <p:grpSp>
            <p:nvGrpSpPr>
              <p:cNvPr id="2377" name="Google Shape;2377;p9"/>
              <p:cNvGrpSpPr/>
              <p:nvPr/>
            </p:nvGrpSpPr>
            <p:grpSpPr>
              <a:xfrm>
                <a:off x="6525577" y="3388994"/>
                <a:ext cx="106679" cy="446722"/>
                <a:chOff x="6525577" y="3388994"/>
                <a:chExt cx="106679" cy="446722"/>
              </a:xfrm>
            </p:grpSpPr>
            <p:sp>
              <p:nvSpPr>
                <p:cNvPr id="2378" name="Google Shape;2378;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1" name="Google Shape;2381;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2" name="Google Shape;2382;p9"/>
              <p:cNvGrpSpPr/>
              <p:nvPr/>
            </p:nvGrpSpPr>
            <p:grpSpPr>
              <a:xfrm>
                <a:off x="5534024" y="3386071"/>
                <a:ext cx="932497" cy="449645"/>
                <a:chOff x="5534024" y="3386071"/>
                <a:chExt cx="932497" cy="449645"/>
              </a:xfrm>
            </p:grpSpPr>
            <p:sp>
              <p:nvSpPr>
                <p:cNvPr id="2383" name="Google Shape;2383;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0" name="Google Shape;2390;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1" name="Google Shape;2391;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96" name="Google Shape;2396;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98" name="Google Shape;2398;p9"/>
            <p:cNvGrpSpPr/>
            <p:nvPr/>
          </p:nvGrpSpPr>
          <p:grpSpPr>
            <a:xfrm>
              <a:off x="1628545" y="2176181"/>
              <a:ext cx="409116" cy="310295"/>
              <a:chOff x="2276500" y="656217"/>
              <a:chExt cx="409116" cy="310295"/>
            </a:xfrm>
          </p:grpSpPr>
          <p:sp>
            <p:nvSpPr>
              <p:cNvPr id="2399" name="Google Shape;2399;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0" name="Google Shape;2400;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01" name="Google Shape;2401;p9"/>
              <p:cNvGrpSpPr/>
              <p:nvPr/>
            </p:nvGrpSpPr>
            <p:grpSpPr>
              <a:xfrm>
                <a:off x="2437596" y="708043"/>
                <a:ext cx="86635" cy="166440"/>
                <a:chOff x="6047422" y="3347028"/>
                <a:chExt cx="47625" cy="91496"/>
              </a:xfrm>
            </p:grpSpPr>
            <p:sp>
              <p:nvSpPr>
                <p:cNvPr id="2402" name="Google Shape;2402;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3" name="Google Shape;2403;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04" name="Google Shape;2404;p9"/>
          <p:cNvGrpSpPr/>
          <p:nvPr/>
        </p:nvGrpSpPr>
        <p:grpSpPr>
          <a:xfrm>
            <a:off x="9466196" y="4412460"/>
            <a:ext cx="2485911" cy="2030379"/>
            <a:chOff x="596783" y="1301960"/>
            <a:chExt cx="2485911" cy="2030379"/>
          </a:xfrm>
        </p:grpSpPr>
        <p:sp>
          <p:nvSpPr>
            <p:cNvPr id="2405" name="Google Shape;2405;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6" name="Google Shape;2406;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7" name="Google Shape;2407;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8" name="Google Shape;2408;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9" name="Google Shape;2409;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0" name="Google Shape;2410;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11" name="Google Shape;2411;p9"/>
            <p:cNvGrpSpPr/>
            <p:nvPr/>
          </p:nvGrpSpPr>
          <p:grpSpPr>
            <a:xfrm>
              <a:off x="867779" y="2238881"/>
              <a:ext cx="1997795" cy="817949"/>
              <a:chOff x="5534024" y="3386071"/>
              <a:chExt cx="1098233" cy="449645"/>
            </a:xfrm>
          </p:grpSpPr>
          <p:grpSp>
            <p:nvGrpSpPr>
              <p:cNvPr id="2412" name="Google Shape;2412;p9"/>
              <p:cNvGrpSpPr/>
              <p:nvPr/>
            </p:nvGrpSpPr>
            <p:grpSpPr>
              <a:xfrm>
                <a:off x="6525577" y="3388994"/>
                <a:ext cx="106679" cy="446722"/>
                <a:chOff x="6525577" y="3388994"/>
                <a:chExt cx="106679" cy="446722"/>
              </a:xfrm>
            </p:grpSpPr>
            <p:sp>
              <p:nvSpPr>
                <p:cNvPr id="2413" name="Google Shape;2413;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4" name="Google Shape;2414;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5" name="Google Shape;2415;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17" name="Google Shape;2417;p9"/>
              <p:cNvGrpSpPr/>
              <p:nvPr/>
            </p:nvGrpSpPr>
            <p:grpSpPr>
              <a:xfrm>
                <a:off x="5534024" y="3386071"/>
                <a:ext cx="932497" cy="449645"/>
                <a:chOff x="5534024" y="3386071"/>
                <a:chExt cx="932497" cy="449645"/>
              </a:xfrm>
            </p:grpSpPr>
            <p:sp>
              <p:nvSpPr>
                <p:cNvPr id="2418" name="Google Shape;2418;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0" name="Google Shape;2420;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431" name="Google Shape;2431;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2" name="Google Shape;2432;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33" name="Google Shape;2433;p9"/>
            <p:cNvGrpSpPr/>
            <p:nvPr/>
          </p:nvGrpSpPr>
          <p:grpSpPr>
            <a:xfrm>
              <a:off x="1628545" y="2176181"/>
              <a:ext cx="409116" cy="310295"/>
              <a:chOff x="2276500" y="656217"/>
              <a:chExt cx="409116" cy="310295"/>
            </a:xfrm>
          </p:grpSpPr>
          <p:sp>
            <p:nvSpPr>
              <p:cNvPr id="2434" name="Google Shape;2434;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36" name="Google Shape;2436;p9"/>
              <p:cNvGrpSpPr/>
              <p:nvPr/>
            </p:nvGrpSpPr>
            <p:grpSpPr>
              <a:xfrm>
                <a:off x="2437596" y="708043"/>
                <a:ext cx="86635" cy="166440"/>
                <a:chOff x="6047422" y="3347028"/>
                <a:chExt cx="47625" cy="91496"/>
              </a:xfrm>
            </p:grpSpPr>
            <p:sp>
              <p:nvSpPr>
                <p:cNvPr id="2437" name="Google Shape;2437;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39" name="Google Shape;2439;p9"/>
          <p:cNvGrpSpPr/>
          <p:nvPr/>
        </p:nvGrpSpPr>
        <p:grpSpPr>
          <a:xfrm>
            <a:off x="222196" y="4412460"/>
            <a:ext cx="2485911" cy="2030379"/>
            <a:chOff x="596783" y="1301960"/>
            <a:chExt cx="2485911" cy="2030379"/>
          </a:xfrm>
        </p:grpSpPr>
        <p:sp>
          <p:nvSpPr>
            <p:cNvPr id="2440" name="Google Shape;2440;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2" name="Google Shape;2442;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4" name="Google Shape;2444;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5" name="Google Shape;2445;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46" name="Google Shape;2446;p9"/>
            <p:cNvGrpSpPr/>
            <p:nvPr/>
          </p:nvGrpSpPr>
          <p:grpSpPr>
            <a:xfrm>
              <a:off x="867779" y="2238881"/>
              <a:ext cx="1997795" cy="817949"/>
              <a:chOff x="5534024" y="3386071"/>
              <a:chExt cx="1098233" cy="449645"/>
            </a:xfrm>
          </p:grpSpPr>
          <p:grpSp>
            <p:nvGrpSpPr>
              <p:cNvPr id="2447" name="Google Shape;2447;p9"/>
              <p:cNvGrpSpPr/>
              <p:nvPr/>
            </p:nvGrpSpPr>
            <p:grpSpPr>
              <a:xfrm>
                <a:off x="6525577" y="3388994"/>
                <a:ext cx="106679" cy="446722"/>
                <a:chOff x="6525577" y="3388994"/>
                <a:chExt cx="106679" cy="446722"/>
              </a:xfrm>
            </p:grpSpPr>
            <p:sp>
              <p:nvSpPr>
                <p:cNvPr id="2448" name="Google Shape;2448;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52" name="Google Shape;2452;p9"/>
              <p:cNvGrpSpPr/>
              <p:nvPr/>
            </p:nvGrpSpPr>
            <p:grpSpPr>
              <a:xfrm>
                <a:off x="5534024" y="3386071"/>
                <a:ext cx="932497" cy="449645"/>
                <a:chOff x="5534024" y="3386071"/>
                <a:chExt cx="932497" cy="449645"/>
              </a:xfrm>
            </p:grpSpPr>
            <p:sp>
              <p:nvSpPr>
                <p:cNvPr id="2453" name="Google Shape;2453;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4" name="Google Shape;2454;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5" name="Google Shape;2455;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6" name="Google Shape;2456;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8" name="Google Shape;2458;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9" name="Google Shape;2459;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1" name="Google Shape;2461;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2" name="Google Shape;2462;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3" name="Google Shape;2463;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4" name="Google Shape;2464;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466" name="Google Shape;2466;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7" name="Google Shape;2467;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68" name="Google Shape;2468;p9"/>
            <p:cNvGrpSpPr/>
            <p:nvPr/>
          </p:nvGrpSpPr>
          <p:grpSpPr>
            <a:xfrm>
              <a:off x="1628545" y="2176181"/>
              <a:ext cx="409116" cy="310295"/>
              <a:chOff x="2276500" y="656217"/>
              <a:chExt cx="409116" cy="310295"/>
            </a:xfrm>
          </p:grpSpPr>
          <p:sp>
            <p:nvSpPr>
              <p:cNvPr id="2469" name="Google Shape;2469;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0" name="Google Shape;2470;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71" name="Google Shape;2471;p9"/>
              <p:cNvGrpSpPr/>
              <p:nvPr/>
            </p:nvGrpSpPr>
            <p:grpSpPr>
              <a:xfrm>
                <a:off x="2437596" y="708043"/>
                <a:ext cx="86635" cy="166440"/>
                <a:chOff x="6047422" y="3347028"/>
                <a:chExt cx="47625" cy="91496"/>
              </a:xfrm>
            </p:grpSpPr>
            <p:sp>
              <p:nvSpPr>
                <p:cNvPr id="2472" name="Google Shape;2472;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3" name="Google Shape;2473;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474" name="Google Shape;2474;p9"/>
          <p:cNvGrpSpPr/>
          <p:nvPr/>
        </p:nvGrpSpPr>
        <p:grpSpPr>
          <a:xfrm>
            <a:off x="6384862" y="4412460"/>
            <a:ext cx="2485911" cy="2030379"/>
            <a:chOff x="596783" y="1301960"/>
            <a:chExt cx="2485911" cy="2030379"/>
          </a:xfrm>
        </p:grpSpPr>
        <p:sp>
          <p:nvSpPr>
            <p:cNvPr id="2475" name="Google Shape;2475;p9"/>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6" name="Google Shape;2476;p9"/>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7" name="Google Shape;2477;p9"/>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8" name="Google Shape;2478;p9"/>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9" name="Google Shape;2479;p9"/>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0" name="Google Shape;2480;p9"/>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81" name="Google Shape;2481;p9"/>
            <p:cNvGrpSpPr/>
            <p:nvPr/>
          </p:nvGrpSpPr>
          <p:grpSpPr>
            <a:xfrm>
              <a:off x="867779" y="2238881"/>
              <a:ext cx="1997795" cy="817949"/>
              <a:chOff x="5534024" y="3386071"/>
              <a:chExt cx="1098233" cy="449645"/>
            </a:xfrm>
          </p:grpSpPr>
          <p:grpSp>
            <p:nvGrpSpPr>
              <p:cNvPr id="2482" name="Google Shape;2482;p9"/>
              <p:cNvGrpSpPr/>
              <p:nvPr/>
            </p:nvGrpSpPr>
            <p:grpSpPr>
              <a:xfrm>
                <a:off x="6525577" y="3388994"/>
                <a:ext cx="106679" cy="446722"/>
                <a:chOff x="6525577" y="3388994"/>
                <a:chExt cx="106679" cy="446722"/>
              </a:xfrm>
            </p:grpSpPr>
            <p:sp>
              <p:nvSpPr>
                <p:cNvPr id="2483" name="Google Shape;2483;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4" name="Google Shape;2484;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5" name="Google Shape;2485;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6" name="Google Shape;2486;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87" name="Google Shape;2487;p9"/>
              <p:cNvGrpSpPr/>
              <p:nvPr/>
            </p:nvGrpSpPr>
            <p:grpSpPr>
              <a:xfrm>
                <a:off x="5534024" y="3386071"/>
                <a:ext cx="932497" cy="449645"/>
                <a:chOff x="5534024" y="3386071"/>
                <a:chExt cx="932497" cy="449645"/>
              </a:xfrm>
            </p:grpSpPr>
            <p:sp>
              <p:nvSpPr>
                <p:cNvPr id="2488" name="Google Shape;2488;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9" name="Google Shape;2489;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0" name="Google Shape;2490;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1" name="Google Shape;2491;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2" name="Google Shape;2492;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3" name="Google Shape;2493;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6" name="Google Shape;2496;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7" name="Google Shape;2497;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8" name="Google Shape;2498;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9" name="Google Shape;2499;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0" name="Google Shape;2500;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01" name="Google Shape;2501;p9"/>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9"/>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3" name="Google Shape;2503;p9"/>
            <p:cNvGrpSpPr/>
            <p:nvPr/>
          </p:nvGrpSpPr>
          <p:grpSpPr>
            <a:xfrm>
              <a:off x="1628545" y="2176181"/>
              <a:ext cx="409116" cy="310295"/>
              <a:chOff x="2276500" y="656217"/>
              <a:chExt cx="409116" cy="310295"/>
            </a:xfrm>
          </p:grpSpPr>
          <p:sp>
            <p:nvSpPr>
              <p:cNvPr id="2504" name="Google Shape;2504;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06" name="Google Shape;2506;p9"/>
              <p:cNvGrpSpPr/>
              <p:nvPr/>
            </p:nvGrpSpPr>
            <p:grpSpPr>
              <a:xfrm>
                <a:off x="2437596" y="708043"/>
                <a:ext cx="86635" cy="166440"/>
                <a:chOff x="6047422" y="3347028"/>
                <a:chExt cx="47625" cy="91496"/>
              </a:xfrm>
            </p:grpSpPr>
            <p:sp>
              <p:nvSpPr>
                <p:cNvPr id="2507" name="Google Shape;2507;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509" name="Google Shape;2509;p9"/>
          <p:cNvGrpSpPr/>
          <p:nvPr/>
        </p:nvGrpSpPr>
        <p:grpSpPr>
          <a:xfrm>
            <a:off x="3303520" y="3762448"/>
            <a:ext cx="2485911" cy="2680400"/>
            <a:chOff x="433020" y="348998"/>
            <a:chExt cx="2485911" cy="2680400"/>
          </a:xfrm>
        </p:grpSpPr>
        <p:sp>
          <p:nvSpPr>
            <p:cNvPr id="2510" name="Google Shape;2510;p9"/>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9"/>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9"/>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13" name="Google Shape;2513;p9"/>
            <p:cNvGrpSpPr/>
            <p:nvPr/>
          </p:nvGrpSpPr>
          <p:grpSpPr>
            <a:xfrm>
              <a:off x="680191" y="865627"/>
              <a:ext cx="1994448" cy="695456"/>
              <a:chOff x="9219899" y="3149713"/>
              <a:chExt cx="1994448" cy="492288"/>
            </a:xfrm>
          </p:grpSpPr>
          <p:sp>
            <p:nvSpPr>
              <p:cNvPr id="2514" name="Google Shape;2514;p9"/>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9"/>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16" name="Google Shape;2516;p9"/>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9"/>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9"/>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9"/>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9"/>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9"/>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22" name="Google Shape;2522;p9"/>
            <p:cNvGrpSpPr/>
            <p:nvPr/>
          </p:nvGrpSpPr>
          <p:grpSpPr>
            <a:xfrm>
              <a:off x="1482949" y="716615"/>
              <a:ext cx="409116" cy="310295"/>
              <a:chOff x="2276500" y="656217"/>
              <a:chExt cx="409116" cy="310295"/>
            </a:xfrm>
          </p:grpSpPr>
          <p:sp>
            <p:nvSpPr>
              <p:cNvPr id="2523" name="Google Shape;2523;p9"/>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9"/>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25" name="Google Shape;2525;p9"/>
              <p:cNvGrpSpPr/>
              <p:nvPr/>
            </p:nvGrpSpPr>
            <p:grpSpPr>
              <a:xfrm>
                <a:off x="2437596" y="708043"/>
                <a:ext cx="86635" cy="166440"/>
                <a:chOff x="6047422" y="3347028"/>
                <a:chExt cx="47625" cy="91496"/>
              </a:xfrm>
            </p:grpSpPr>
            <p:sp>
              <p:nvSpPr>
                <p:cNvPr id="2526" name="Google Shape;2526;p9"/>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9"/>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28" name="Google Shape;2528;p9"/>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2529" name="Google Shape;2529;p9"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2530" name="Google Shape;2530;p9"/>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1" name="Google Shape;2531;p9"/>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9"/>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33" name="Google Shape;2533;p9"/>
            <p:cNvGrpSpPr/>
            <p:nvPr/>
          </p:nvGrpSpPr>
          <p:grpSpPr>
            <a:xfrm>
              <a:off x="704016" y="1935940"/>
              <a:ext cx="1997795" cy="817949"/>
              <a:chOff x="5534024" y="3386071"/>
              <a:chExt cx="1098233" cy="449645"/>
            </a:xfrm>
          </p:grpSpPr>
          <p:grpSp>
            <p:nvGrpSpPr>
              <p:cNvPr id="2534" name="Google Shape;2534;p9"/>
              <p:cNvGrpSpPr/>
              <p:nvPr/>
            </p:nvGrpSpPr>
            <p:grpSpPr>
              <a:xfrm>
                <a:off x="6525577" y="3388994"/>
                <a:ext cx="106679" cy="446722"/>
                <a:chOff x="6525577" y="3388994"/>
                <a:chExt cx="106679" cy="446722"/>
              </a:xfrm>
            </p:grpSpPr>
            <p:sp>
              <p:nvSpPr>
                <p:cNvPr id="2535" name="Google Shape;2535;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9" name="Google Shape;2539;p9"/>
              <p:cNvGrpSpPr/>
              <p:nvPr/>
            </p:nvGrpSpPr>
            <p:grpSpPr>
              <a:xfrm>
                <a:off x="5534024" y="3386071"/>
                <a:ext cx="932497" cy="449645"/>
                <a:chOff x="5534024" y="3386071"/>
                <a:chExt cx="932497" cy="449645"/>
              </a:xfrm>
            </p:grpSpPr>
            <p:sp>
              <p:nvSpPr>
                <p:cNvPr id="2540" name="Google Shape;2540;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9" name="Google Shape;2549;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0" name="Google Shape;2550;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53" name="Google Shape;2553;p9"/>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54" name="Google Shape;2554;p9"/>
            <p:cNvGrpSpPr/>
            <p:nvPr/>
          </p:nvGrpSpPr>
          <p:grpSpPr>
            <a:xfrm>
              <a:off x="710071" y="1941996"/>
              <a:ext cx="1997795" cy="817949"/>
              <a:chOff x="5534024" y="3386071"/>
              <a:chExt cx="1098233" cy="449645"/>
            </a:xfrm>
          </p:grpSpPr>
          <p:grpSp>
            <p:nvGrpSpPr>
              <p:cNvPr id="2555" name="Google Shape;2555;p9"/>
              <p:cNvGrpSpPr/>
              <p:nvPr/>
            </p:nvGrpSpPr>
            <p:grpSpPr>
              <a:xfrm>
                <a:off x="6525577" y="3388994"/>
                <a:ext cx="106679" cy="446722"/>
                <a:chOff x="6525577" y="3388994"/>
                <a:chExt cx="106679" cy="446722"/>
              </a:xfrm>
            </p:grpSpPr>
            <p:sp>
              <p:nvSpPr>
                <p:cNvPr id="2556" name="Google Shape;2556;p9"/>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9"/>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9"/>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9"/>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0" name="Google Shape;2560;p9"/>
              <p:cNvGrpSpPr/>
              <p:nvPr/>
            </p:nvGrpSpPr>
            <p:grpSpPr>
              <a:xfrm>
                <a:off x="5534024" y="3386071"/>
                <a:ext cx="932497" cy="449645"/>
                <a:chOff x="5534024" y="3386071"/>
                <a:chExt cx="932497" cy="449645"/>
              </a:xfrm>
            </p:grpSpPr>
            <p:sp>
              <p:nvSpPr>
                <p:cNvPr id="2561" name="Google Shape;2561;p9"/>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9"/>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9"/>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9"/>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9"/>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6" name="Google Shape;2566;p9"/>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7" name="Google Shape;2567;p9"/>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8" name="Google Shape;2568;p9"/>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9" name="Google Shape;2569;p9"/>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0" name="Google Shape;2570;p9"/>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1" name="Google Shape;2571;p9"/>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2" name="Google Shape;2572;p9"/>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3" name="Google Shape;2573;p9"/>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2574" name="Google Shape;2574;p9">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9">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9">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9">
            <a:hlinkClick r:id="rId6"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9">
            <a:hlinkClick r:id="rId7"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9">
            <a:hlinkClick r:id="rId8" action="ppaction://hlinksldjump"/>
          </p:cNvPr>
          <p:cNvSpPr/>
          <p:nvPr/>
        </p:nvSpPr>
        <p:spPr>
          <a:xfrm>
            <a:off x="6516488"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9">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9"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2582" name="Google Shape;2582;p9">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pen Chest 7">
  <p:cSld name="CUSTOM_5_2">
    <p:spTree>
      <p:nvGrpSpPr>
        <p:cNvPr id="1" name="Shape 2583"/>
        <p:cNvGrpSpPr/>
        <p:nvPr/>
      </p:nvGrpSpPr>
      <p:grpSpPr>
        <a:xfrm>
          <a:off x="0" y="0"/>
          <a:ext cx="0" cy="0"/>
          <a:chOff x="0" y="0"/>
          <a:chExt cx="0" cy="0"/>
        </a:xfrm>
      </p:grpSpPr>
      <p:sp>
        <p:nvSpPr>
          <p:cNvPr id="2584" name="Google Shape;2584;p1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2585" name="Google Shape;2585;p10"/>
          <p:cNvGrpSpPr/>
          <p:nvPr/>
        </p:nvGrpSpPr>
        <p:grpSpPr>
          <a:xfrm>
            <a:off x="222196" y="1700710"/>
            <a:ext cx="2485911" cy="2030379"/>
            <a:chOff x="596783" y="1301960"/>
            <a:chExt cx="2485911" cy="2030379"/>
          </a:xfrm>
        </p:grpSpPr>
        <p:sp>
          <p:nvSpPr>
            <p:cNvPr id="2586" name="Google Shape;2586;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7" name="Google Shape;2587;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8" name="Google Shape;2588;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9" name="Google Shape;2589;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92" name="Google Shape;2592;p10"/>
            <p:cNvGrpSpPr/>
            <p:nvPr/>
          </p:nvGrpSpPr>
          <p:grpSpPr>
            <a:xfrm>
              <a:off x="867779" y="2238881"/>
              <a:ext cx="1997795" cy="817949"/>
              <a:chOff x="5534024" y="3386071"/>
              <a:chExt cx="1098233" cy="449645"/>
            </a:xfrm>
          </p:grpSpPr>
          <p:grpSp>
            <p:nvGrpSpPr>
              <p:cNvPr id="2593" name="Google Shape;2593;p10"/>
              <p:cNvGrpSpPr/>
              <p:nvPr/>
            </p:nvGrpSpPr>
            <p:grpSpPr>
              <a:xfrm>
                <a:off x="6525577" y="3388994"/>
                <a:ext cx="106679" cy="446722"/>
                <a:chOff x="6525577" y="3388994"/>
                <a:chExt cx="106679" cy="446722"/>
              </a:xfrm>
            </p:grpSpPr>
            <p:sp>
              <p:nvSpPr>
                <p:cNvPr id="2594" name="Google Shape;2594;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7" name="Google Shape;2597;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8" name="Google Shape;2598;p10"/>
              <p:cNvGrpSpPr/>
              <p:nvPr/>
            </p:nvGrpSpPr>
            <p:grpSpPr>
              <a:xfrm>
                <a:off x="5534024" y="3386071"/>
                <a:ext cx="932497" cy="449645"/>
                <a:chOff x="5534024" y="3386071"/>
                <a:chExt cx="932497" cy="449645"/>
              </a:xfrm>
            </p:grpSpPr>
            <p:sp>
              <p:nvSpPr>
                <p:cNvPr id="2599" name="Google Shape;2599;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12" name="Google Shape;2612;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4" name="Google Shape;2614;p10"/>
            <p:cNvGrpSpPr/>
            <p:nvPr/>
          </p:nvGrpSpPr>
          <p:grpSpPr>
            <a:xfrm>
              <a:off x="1628545" y="2176181"/>
              <a:ext cx="409116" cy="310295"/>
              <a:chOff x="2276500" y="656217"/>
              <a:chExt cx="409116" cy="310295"/>
            </a:xfrm>
          </p:grpSpPr>
          <p:sp>
            <p:nvSpPr>
              <p:cNvPr id="2615" name="Google Shape;2615;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17" name="Google Shape;2617;p10"/>
              <p:cNvGrpSpPr/>
              <p:nvPr/>
            </p:nvGrpSpPr>
            <p:grpSpPr>
              <a:xfrm>
                <a:off x="2437596" y="708043"/>
                <a:ext cx="86635" cy="166440"/>
                <a:chOff x="6047422" y="3347028"/>
                <a:chExt cx="47625" cy="91496"/>
              </a:xfrm>
            </p:grpSpPr>
            <p:sp>
              <p:nvSpPr>
                <p:cNvPr id="2618" name="Google Shape;2618;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20" name="Google Shape;2620;p10"/>
          <p:cNvGrpSpPr/>
          <p:nvPr/>
        </p:nvGrpSpPr>
        <p:grpSpPr>
          <a:xfrm>
            <a:off x="3303529" y="1700710"/>
            <a:ext cx="2485911" cy="2030379"/>
            <a:chOff x="596783" y="1301960"/>
            <a:chExt cx="2485911" cy="2030379"/>
          </a:xfrm>
        </p:grpSpPr>
        <p:sp>
          <p:nvSpPr>
            <p:cNvPr id="2621" name="Google Shape;2621;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27" name="Google Shape;2627;p10"/>
            <p:cNvGrpSpPr/>
            <p:nvPr/>
          </p:nvGrpSpPr>
          <p:grpSpPr>
            <a:xfrm>
              <a:off x="867779" y="2238881"/>
              <a:ext cx="1997795" cy="817949"/>
              <a:chOff x="5534024" y="3386071"/>
              <a:chExt cx="1098233" cy="449645"/>
            </a:xfrm>
          </p:grpSpPr>
          <p:grpSp>
            <p:nvGrpSpPr>
              <p:cNvPr id="2628" name="Google Shape;2628;p10"/>
              <p:cNvGrpSpPr/>
              <p:nvPr/>
            </p:nvGrpSpPr>
            <p:grpSpPr>
              <a:xfrm>
                <a:off x="6525577" y="3388994"/>
                <a:ext cx="106679" cy="446722"/>
                <a:chOff x="6525577" y="3388994"/>
                <a:chExt cx="106679" cy="446722"/>
              </a:xfrm>
            </p:grpSpPr>
            <p:sp>
              <p:nvSpPr>
                <p:cNvPr id="2629" name="Google Shape;2629;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3" name="Google Shape;2633;p10"/>
              <p:cNvGrpSpPr/>
              <p:nvPr/>
            </p:nvGrpSpPr>
            <p:grpSpPr>
              <a:xfrm>
                <a:off x="5534024" y="3386071"/>
                <a:ext cx="932497" cy="449645"/>
                <a:chOff x="5534024" y="3386071"/>
                <a:chExt cx="932497" cy="449645"/>
              </a:xfrm>
            </p:grpSpPr>
            <p:sp>
              <p:nvSpPr>
                <p:cNvPr id="2634" name="Google Shape;2634;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5" name="Google Shape;2635;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6" name="Google Shape;2636;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47" name="Google Shape;2647;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49" name="Google Shape;2649;p10"/>
            <p:cNvGrpSpPr/>
            <p:nvPr/>
          </p:nvGrpSpPr>
          <p:grpSpPr>
            <a:xfrm>
              <a:off x="1628545" y="2176181"/>
              <a:ext cx="409116" cy="310295"/>
              <a:chOff x="2276500" y="656217"/>
              <a:chExt cx="409116" cy="310295"/>
            </a:xfrm>
          </p:grpSpPr>
          <p:sp>
            <p:nvSpPr>
              <p:cNvPr id="2650" name="Google Shape;2650;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52" name="Google Shape;2652;p10"/>
              <p:cNvGrpSpPr/>
              <p:nvPr/>
            </p:nvGrpSpPr>
            <p:grpSpPr>
              <a:xfrm>
                <a:off x="2437596" y="708043"/>
                <a:ext cx="86635" cy="166440"/>
                <a:chOff x="6047422" y="3347028"/>
                <a:chExt cx="47625" cy="91496"/>
              </a:xfrm>
            </p:grpSpPr>
            <p:sp>
              <p:nvSpPr>
                <p:cNvPr id="2653" name="Google Shape;2653;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4" name="Google Shape;2654;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55" name="Google Shape;2655;p10"/>
          <p:cNvGrpSpPr/>
          <p:nvPr/>
        </p:nvGrpSpPr>
        <p:grpSpPr>
          <a:xfrm>
            <a:off x="6384862" y="1700710"/>
            <a:ext cx="2485911" cy="2030379"/>
            <a:chOff x="596783" y="1301960"/>
            <a:chExt cx="2485911" cy="2030379"/>
          </a:xfrm>
        </p:grpSpPr>
        <p:sp>
          <p:nvSpPr>
            <p:cNvPr id="2656" name="Google Shape;2656;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7" name="Google Shape;2657;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8" name="Google Shape;2658;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9" name="Google Shape;2659;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0" name="Google Shape;2660;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1" name="Google Shape;2661;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62" name="Google Shape;2662;p10"/>
            <p:cNvGrpSpPr/>
            <p:nvPr/>
          </p:nvGrpSpPr>
          <p:grpSpPr>
            <a:xfrm>
              <a:off x="867779" y="2238881"/>
              <a:ext cx="1997795" cy="817949"/>
              <a:chOff x="5534024" y="3386071"/>
              <a:chExt cx="1098233" cy="449645"/>
            </a:xfrm>
          </p:grpSpPr>
          <p:grpSp>
            <p:nvGrpSpPr>
              <p:cNvPr id="2663" name="Google Shape;2663;p10"/>
              <p:cNvGrpSpPr/>
              <p:nvPr/>
            </p:nvGrpSpPr>
            <p:grpSpPr>
              <a:xfrm>
                <a:off x="6525577" y="3388994"/>
                <a:ext cx="106679" cy="446722"/>
                <a:chOff x="6525577" y="3388994"/>
                <a:chExt cx="106679" cy="446722"/>
              </a:xfrm>
            </p:grpSpPr>
            <p:sp>
              <p:nvSpPr>
                <p:cNvPr id="2664" name="Google Shape;2664;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5" name="Google Shape;2665;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6" name="Google Shape;2666;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7" name="Google Shape;2667;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8" name="Google Shape;2668;p10"/>
              <p:cNvGrpSpPr/>
              <p:nvPr/>
            </p:nvGrpSpPr>
            <p:grpSpPr>
              <a:xfrm>
                <a:off x="5534024" y="3386071"/>
                <a:ext cx="932497" cy="449645"/>
                <a:chOff x="5534024" y="3386071"/>
                <a:chExt cx="932497" cy="449645"/>
              </a:xfrm>
            </p:grpSpPr>
            <p:sp>
              <p:nvSpPr>
                <p:cNvPr id="2669" name="Google Shape;2669;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0" name="Google Shape;2670;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1" name="Google Shape;2671;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2" name="Google Shape;2672;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3" name="Google Shape;2673;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4" name="Google Shape;2674;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5" name="Google Shape;2675;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6" name="Google Shape;2676;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82" name="Google Shape;2682;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4" name="Google Shape;2684;p10"/>
            <p:cNvGrpSpPr/>
            <p:nvPr/>
          </p:nvGrpSpPr>
          <p:grpSpPr>
            <a:xfrm>
              <a:off x="1628545" y="2176181"/>
              <a:ext cx="409116" cy="310295"/>
              <a:chOff x="2276500" y="656217"/>
              <a:chExt cx="409116" cy="310295"/>
            </a:xfrm>
          </p:grpSpPr>
          <p:sp>
            <p:nvSpPr>
              <p:cNvPr id="2685" name="Google Shape;2685;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87" name="Google Shape;2687;p10"/>
              <p:cNvGrpSpPr/>
              <p:nvPr/>
            </p:nvGrpSpPr>
            <p:grpSpPr>
              <a:xfrm>
                <a:off x="2437596" y="708043"/>
                <a:ext cx="86635" cy="166440"/>
                <a:chOff x="6047422" y="3347028"/>
                <a:chExt cx="47625" cy="91496"/>
              </a:xfrm>
            </p:grpSpPr>
            <p:sp>
              <p:nvSpPr>
                <p:cNvPr id="2688" name="Google Shape;2688;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690" name="Google Shape;2690;p10"/>
          <p:cNvGrpSpPr/>
          <p:nvPr/>
        </p:nvGrpSpPr>
        <p:grpSpPr>
          <a:xfrm>
            <a:off x="9466196" y="1700710"/>
            <a:ext cx="2485911" cy="2030379"/>
            <a:chOff x="596783" y="1301960"/>
            <a:chExt cx="2485911" cy="2030379"/>
          </a:xfrm>
        </p:grpSpPr>
        <p:sp>
          <p:nvSpPr>
            <p:cNvPr id="2691" name="Google Shape;2691;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97" name="Google Shape;2697;p10"/>
            <p:cNvGrpSpPr/>
            <p:nvPr/>
          </p:nvGrpSpPr>
          <p:grpSpPr>
            <a:xfrm>
              <a:off x="867779" y="2238881"/>
              <a:ext cx="1997795" cy="817949"/>
              <a:chOff x="5534024" y="3386071"/>
              <a:chExt cx="1098233" cy="449645"/>
            </a:xfrm>
          </p:grpSpPr>
          <p:grpSp>
            <p:nvGrpSpPr>
              <p:cNvPr id="2698" name="Google Shape;2698;p10"/>
              <p:cNvGrpSpPr/>
              <p:nvPr/>
            </p:nvGrpSpPr>
            <p:grpSpPr>
              <a:xfrm>
                <a:off x="6525577" y="3388994"/>
                <a:ext cx="106679" cy="446722"/>
                <a:chOff x="6525577" y="3388994"/>
                <a:chExt cx="106679" cy="446722"/>
              </a:xfrm>
            </p:grpSpPr>
            <p:sp>
              <p:nvSpPr>
                <p:cNvPr id="2699" name="Google Shape;2699;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3" name="Google Shape;2703;p10"/>
              <p:cNvGrpSpPr/>
              <p:nvPr/>
            </p:nvGrpSpPr>
            <p:grpSpPr>
              <a:xfrm>
                <a:off x="5534024" y="3386071"/>
                <a:ext cx="932497" cy="449645"/>
                <a:chOff x="5534024" y="3386071"/>
                <a:chExt cx="932497" cy="449645"/>
              </a:xfrm>
            </p:grpSpPr>
            <p:sp>
              <p:nvSpPr>
                <p:cNvPr id="2704" name="Google Shape;2704;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7" name="Google Shape;2707;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8" name="Google Shape;2708;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9" name="Google Shape;2709;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0" name="Google Shape;2710;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1" name="Google Shape;2711;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2" name="Google Shape;2712;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4" name="Google Shape;2714;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5" name="Google Shape;2715;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17" name="Google Shape;2717;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9" name="Google Shape;2719;p10"/>
            <p:cNvGrpSpPr/>
            <p:nvPr/>
          </p:nvGrpSpPr>
          <p:grpSpPr>
            <a:xfrm>
              <a:off x="1628545" y="2176181"/>
              <a:ext cx="409116" cy="310295"/>
              <a:chOff x="2276500" y="656217"/>
              <a:chExt cx="409116" cy="310295"/>
            </a:xfrm>
          </p:grpSpPr>
          <p:sp>
            <p:nvSpPr>
              <p:cNvPr id="2720" name="Google Shape;2720;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22" name="Google Shape;2722;p10"/>
              <p:cNvGrpSpPr/>
              <p:nvPr/>
            </p:nvGrpSpPr>
            <p:grpSpPr>
              <a:xfrm>
                <a:off x="2437596" y="708043"/>
                <a:ext cx="86635" cy="166440"/>
                <a:chOff x="6047422" y="3347028"/>
                <a:chExt cx="47625" cy="91496"/>
              </a:xfrm>
            </p:grpSpPr>
            <p:sp>
              <p:nvSpPr>
                <p:cNvPr id="2723" name="Google Shape;2723;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25" name="Google Shape;2725;p10"/>
          <p:cNvGrpSpPr/>
          <p:nvPr/>
        </p:nvGrpSpPr>
        <p:grpSpPr>
          <a:xfrm>
            <a:off x="3303529" y="4412460"/>
            <a:ext cx="2485911" cy="2030379"/>
            <a:chOff x="596783" y="1301960"/>
            <a:chExt cx="2485911" cy="2030379"/>
          </a:xfrm>
        </p:grpSpPr>
        <p:sp>
          <p:nvSpPr>
            <p:cNvPr id="2726" name="Google Shape;2726;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32" name="Google Shape;2732;p10"/>
            <p:cNvGrpSpPr/>
            <p:nvPr/>
          </p:nvGrpSpPr>
          <p:grpSpPr>
            <a:xfrm>
              <a:off x="867779" y="2238881"/>
              <a:ext cx="1997795" cy="817949"/>
              <a:chOff x="5534024" y="3386071"/>
              <a:chExt cx="1098233" cy="449645"/>
            </a:xfrm>
          </p:grpSpPr>
          <p:grpSp>
            <p:nvGrpSpPr>
              <p:cNvPr id="2733" name="Google Shape;2733;p10"/>
              <p:cNvGrpSpPr/>
              <p:nvPr/>
            </p:nvGrpSpPr>
            <p:grpSpPr>
              <a:xfrm>
                <a:off x="6525577" y="3388994"/>
                <a:ext cx="106679" cy="446722"/>
                <a:chOff x="6525577" y="3388994"/>
                <a:chExt cx="106679" cy="446722"/>
              </a:xfrm>
            </p:grpSpPr>
            <p:sp>
              <p:nvSpPr>
                <p:cNvPr id="2734" name="Google Shape;2734;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8" name="Google Shape;2738;p10"/>
              <p:cNvGrpSpPr/>
              <p:nvPr/>
            </p:nvGrpSpPr>
            <p:grpSpPr>
              <a:xfrm>
                <a:off x="5534024" y="3386071"/>
                <a:ext cx="932497" cy="449645"/>
                <a:chOff x="5534024" y="3386071"/>
                <a:chExt cx="932497" cy="449645"/>
              </a:xfrm>
            </p:grpSpPr>
            <p:sp>
              <p:nvSpPr>
                <p:cNvPr id="2739" name="Google Shape;2739;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0" name="Google Shape;2740;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4" name="Google Shape;2744;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5" name="Google Shape;2745;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52" name="Google Shape;2752;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3" name="Google Shape;2753;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4" name="Google Shape;2754;p10"/>
            <p:cNvGrpSpPr/>
            <p:nvPr/>
          </p:nvGrpSpPr>
          <p:grpSpPr>
            <a:xfrm>
              <a:off x="1628545" y="2176181"/>
              <a:ext cx="409116" cy="310295"/>
              <a:chOff x="2276500" y="656217"/>
              <a:chExt cx="409116" cy="310295"/>
            </a:xfrm>
          </p:grpSpPr>
          <p:sp>
            <p:nvSpPr>
              <p:cNvPr id="2755" name="Google Shape;2755;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57" name="Google Shape;2757;p10"/>
              <p:cNvGrpSpPr/>
              <p:nvPr/>
            </p:nvGrpSpPr>
            <p:grpSpPr>
              <a:xfrm>
                <a:off x="2437596" y="708043"/>
                <a:ext cx="86635" cy="166440"/>
                <a:chOff x="6047422" y="3347028"/>
                <a:chExt cx="47625" cy="91496"/>
              </a:xfrm>
            </p:grpSpPr>
            <p:sp>
              <p:nvSpPr>
                <p:cNvPr id="2758" name="Google Shape;2758;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60" name="Google Shape;2760;p10"/>
          <p:cNvGrpSpPr/>
          <p:nvPr/>
        </p:nvGrpSpPr>
        <p:grpSpPr>
          <a:xfrm>
            <a:off x="9466196" y="4412460"/>
            <a:ext cx="2485911" cy="2030379"/>
            <a:chOff x="596783" y="1301960"/>
            <a:chExt cx="2485911" cy="2030379"/>
          </a:xfrm>
        </p:grpSpPr>
        <p:sp>
          <p:nvSpPr>
            <p:cNvPr id="2761" name="Google Shape;2761;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67" name="Google Shape;2767;p10"/>
            <p:cNvGrpSpPr/>
            <p:nvPr/>
          </p:nvGrpSpPr>
          <p:grpSpPr>
            <a:xfrm>
              <a:off x="867779" y="2238881"/>
              <a:ext cx="1997795" cy="817949"/>
              <a:chOff x="5534024" y="3386071"/>
              <a:chExt cx="1098233" cy="449645"/>
            </a:xfrm>
          </p:grpSpPr>
          <p:grpSp>
            <p:nvGrpSpPr>
              <p:cNvPr id="2768" name="Google Shape;2768;p10"/>
              <p:cNvGrpSpPr/>
              <p:nvPr/>
            </p:nvGrpSpPr>
            <p:grpSpPr>
              <a:xfrm>
                <a:off x="6525577" y="3388994"/>
                <a:ext cx="106679" cy="446722"/>
                <a:chOff x="6525577" y="3388994"/>
                <a:chExt cx="106679" cy="446722"/>
              </a:xfrm>
            </p:grpSpPr>
            <p:sp>
              <p:nvSpPr>
                <p:cNvPr id="2769" name="Google Shape;2769;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3" name="Google Shape;2773;p10"/>
              <p:cNvGrpSpPr/>
              <p:nvPr/>
            </p:nvGrpSpPr>
            <p:grpSpPr>
              <a:xfrm>
                <a:off x="5534024" y="3386071"/>
                <a:ext cx="932497" cy="449645"/>
                <a:chOff x="5534024" y="3386071"/>
                <a:chExt cx="932497" cy="449645"/>
              </a:xfrm>
            </p:grpSpPr>
            <p:sp>
              <p:nvSpPr>
                <p:cNvPr id="2774" name="Google Shape;2774;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5" name="Google Shape;2775;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6" name="Google Shape;2776;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87" name="Google Shape;2787;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8" name="Google Shape;2788;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89" name="Google Shape;2789;p10"/>
            <p:cNvGrpSpPr/>
            <p:nvPr/>
          </p:nvGrpSpPr>
          <p:grpSpPr>
            <a:xfrm>
              <a:off x="1628545" y="2176181"/>
              <a:ext cx="409116" cy="310295"/>
              <a:chOff x="2276500" y="656217"/>
              <a:chExt cx="409116" cy="310295"/>
            </a:xfrm>
          </p:grpSpPr>
          <p:sp>
            <p:nvSpPr>
              <p:cNvPr id="2790" name="Google Shape;2790;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92" name="Google Shape;2792;p10"/>
              <p:cNvGrpSpPr/>
              <p:nvPr/>
            </p:nvGrpSpPr>
            <p:grpSpPr>
              <a:xfrm>
                <a:off x="2437596" y="708043"/>
                <a:ext cx="86635" cy="166440"/>
                <a:chOff x="6047422" y="3347028"/>
                <a:chExt cx="47625" cy="91496"/>
              </a:xfrm>
            </p:grpSpPr>
            <p:sp>
              <p:nvSpPr>
                <p:cNvPr id="2793" name="Google Shape;2793;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795" name="Google Shape;2795;p10"/>
          <p:cNvGrpSpPr/>
          <p:nvPr/>
        </p:nvGrpSpPr>
        <p:grpSpPr>
          <a:xfrm>
            <a:off x="222196" y="4412460"/>
            <a:ext cx="2485911" cy="2030379"/>
            <a:chOff x="596783" y="1301960"/>
            <a:chExt cx="2485911" cy="2030379"/>
          </a:xfrm>
        </p:grpSpPr>
        <p:sp>
          <p:nvSpPr>
            <p:cNvPr id="2796" name="Google Shape;2796;p10"/>
            <p:cNvSpPr/>
            <p:nvPr/>
          </p:nvSpPr>
          <p:spPr>
            <a:xfrm>
              <a:off x="855722" y="1314762"/>
              <a:ext cx="2035186" cy="973676"/>
            </a:xfrm>
            <a:custGeom>
              <a:avLst/>
              <a:gdLst/>
              <a:ahLst/>
              <a:cxnLst/>
              <a:rect l="l" t="t" r="r" b="b"/>
              <a:pathLst>
                <a:path w="1118234" h="534987" extrusionOk="0">
                  <a:moveTo>
                    <a:pt x="114300" y="33020"/>
                  </a:moveTo>
                  <a:cubicBezTo>
                    <a:pt x="114300" y="33020"/>
                    <a:pt x="483870" y="-41275"/>
                    <a:pt x="998220" y="33020"/>
                  </a:cubicBezTo>
                  <a:lnTo>
                    <a:pt x="1118235" y="534988"/>
                  </a:lnTo>
                  <a:lnTo>
                    <a:pt x="0" y="521653"/>
                  </a:lnTo>
                  <a:lnTo>
                    <a:pt x="114300" y="3302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10"/>
            <p:cNvSpPr/>
            <p:nvPr/>
          </p:nvSpPr>
          <p:spPr>
            <a:xfrm>
              <a:off x="975281" y="1672367"/>
              <a:ext cx="1783822" cy="78586"/>
            </a:xfrm>
            <a:custGeom>
              <a:avLst/>
              <a:gdLst/>
              <a:ahLst/>
              <a:cxnLst/>
              <a:rect l="l" t="t" r="r" b="b"/>
              <a:pathLst>
                <a:path w="980122" h="43179" extrusionOk="0">
                  <a:moveTo>
                    <a:pt x="980123" y="43180"/>
                  </a:moveTo>
                  <a:cubicBezTo>
                    <a:pt x="474345" y="-2540"/>
                    <a:pt x="4763" y="41275"/>
                    <a:pt x="0" y="41275"/>
                  </a:cubicBezTo>
                  <a:lnTo>
                    <a:pt x="3810" y="20320"/>
                  </a:lnTo>
                  <a:cubicBezTo>
                    <a:pt x="8572" y="20320"/>
                    <a:pt x="470535" y="-25400"/>
                    <a:pt x="979170" y="20320"/>
                  </a:cubicBezTo>
                  <a:lnTo>
                    <a:pt x="980123" y="4318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10"/>
            <p:cNvSpPr/>
            <p:nvPr/>
          </p:nvSpPr>
          <p:spPr>
            <a:xfrm>
              <a:off x="596783" y="2860815"/>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10"/>
            <p:cNvSpPr/>
            <p:nvPr/>
          </p:nvSpPr>
          <p:spPr>
            <a:xfrm>
              <a:off x="928535" y="2222652"/>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10"/>
            <p:cNvSpPr/>
            <p:nvPr/>
          </p:nvSpPr>
          <p:spPr>
            <a:xfrm>
              <a:off x="1065419" y="2690376"/>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10"/>
            <p:cNvSpPr/>
            <p:nvPr/>
          </p:nvSpPr>
          <p:spPr>
            <a:xfrm>
              <a:off x="788186" y="2349943"/>
              <a:ext cx="2145093" cy="760660"/>
            </a:xfrm>
            <a:custGeom>
              <a:avLst/>
              <a:gdLst/>
              <a:ahLst/>
              <a:cxnLst/>
              <a:rect l="l" t="t" r="r" b="b"/>
              <a:pathLst>
                <a:path w="2145093" h="760660" extrusionOk="0">
                  <a:moveTo>
                    <a:pt x="0" y="0"/>
                  </a:moveTo>
                  <a:lnTo>
                    <a:pt x="216590" y="0"/>
                  </a:lnTo>
                  <a:lnTo>
                    <a:pt x="312452" y="609913"/>
                  </a:lnTo>
                  <a:lnTo>
                    <a:pt x="1832641" y="609913"/>
                  </a:lnTo>
                  <a:lnTo>
                    <a:pt x="1928505" y="0"/>
                  </a:lnTo>
                  <a:lnTo>
                    <a:pt x="2145093" y="0"/>
                  </a:lnTo>
                  <a:lnTo>
                    <a:pt x="2015141" y="710411"/>
                  </a:lnTo>
                  <a:cubicBezTo>
                    <a:pt x="2009942" y="739866"/>
                    <a:pt x="1983950" y="760660"/>
                    <a:pt x="1954495" y="760660"/>
                  </a:cubicBezTo>
                  <a:lnTo>
                    <a:pt x="1808947" y="760660"/>
                  </a:lnTo>
                  <a:lnTo>
                    <a:pt x="1808947" y="760658"/>
                  </a:lnTo>
                  <a:lnTo>
                    <a:pt x="336146" y="760658"/>
                  </a:lnTo>
                  <a:lnTo>
                    <a:pt x="336146" y="760660"/>
                  </a:lnTo>
                  <a:lnTo>
                    <a:pt x="190598" y="760660"/>
                  </a:lnTo>
                  <a:lnTo>
                    <a:pt x="190588" y="760658"/>
                  </a:lnTo>
                  <a:lnTo>
                    <a:pt x="168983" y="760658"/>
                  </a:lnTo>
                  <a:lnTo>
                    <a:pt x="168983" y="756699"/>
                  </a:lnTo>
                  <a:lnTo>
                    <a:pt x="151179" y="746581"/>
                  </a:lnTo>
                  <a:cubicBezTo>
                    <a:pt x="140350" y="737700"/>
                    <a:pt x="132553" y="725138"/>
                    <a:pt x="129954" y="71041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02" name="Google Shape;2802;p10"/>
            <p:cNvGrpSpPr/>
            <p:nvPr/>
          </p:nvGrpSpPr>
          <p:grpSpPr>
            <a:xfrm>
              <a:off x="867779" y="2238881"/>
              <a:ext cx="1997795" cy="817949"/>
              <a:chOff x="5534024" y="3386071"/>
              <a:chExt cx="1098233" cy="449645"/>
            </a:xfrm>
          </p:grpSpPr>
          <p:grpSp>
            <p:nvGrpSpPr>
              <p:cNvPr id="2803" name="Google Shape;2803;p10"/>
              <p:cNvGrpSpPr/>
              <p:nvPr/>
            </p:nvGrpSpPr>
            <p:grpSpPr>
              <a:xfrm>
                <a:off x="6525577" y="3388994"/>
                <a:ext cx="106679" cy="446722"/>
                <a:chOff x="6525577" y="3388994"/>
                <a:chExt cx="106679" cy="446722"/>
              </a:xfrm>
            </p:grpSpPr>
            <p:sp>
              <p:nvSpPr>
                <p:cNvPr id="2804" name="Google Shape;2804;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8" name="Google Shape;2808;p10"/>
              <p:cNvGrpSpPr/>
              <p:nvPr/>
            </p:nvGrpSpPr>
            <p:grpSpPr>
              <a:xfrm>
                <a:off x="5534024" y="3386071"/>
                <a:ext cx="932497" cy="449645"/>
                <a:chOff x="5534024" y="3386071"/>
                <a:chExt cx="932497" cy="449645"/>
              </a:xfrm>
            </p:grpSpPr>
            <p:sp>
              <p:nvSpPr>
                <p:cNvPr id="2809" name="Google Shape;2809;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3" name="Google Shape;2813;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4" name="Google Shape;2814;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822" name="Google Shape;2822;p10"/>
            <p:cNvSpPr/>
            <p:nvPr/>
          </p:nvSpPr>
          <p:spPr>
            <a:xfrm>
              <a:off x="781176" y="2192138"/>
              <a:ext cx="2162229" cy="363267"/>
            </a:xfrm>
            <a:custGeom>
              <a:avLst/>
              <a:gdLst/>
              <a:ahLst/>
              <a:cxnLst/>
              <a:rect l="l" t="t" r="r" b="b"/>
              <a:pathLst>
                <a:path w="1189672" h="158114" extrusionOk="0">
                  <a:moveTo>
                    <a:pt x="1189673" y="39052"/>
                  </a:moveTo>
                  <a:lnTo>
                    <a:pt x="690563" y="37148"/>
                  </a:lnTo>
                  <a:cubicBezTo>
                    <a:pt x="689610" y="16193"/>
                    <a:pt x="672465" y="0"/>
                    <a:pt x="651510" y="0"/>
                  </a:cubicBezTo>
                  <a:lnTo>
                    <a:pt x="505778" y="0"/>
                  </a:lnTo>
                  <a:cubicBezTo>
                    <a:pt x="484823" y="0"/>
                    <a:pt x="468630" y="16193"/>
                    <a:pt x="467678" y="37148"/>
                  </a:cubicBezTo>
                  <a:lnTo>
                    <a:pt x="0" y="38100"/>
                  </a:lnTo>
                  <a:lnTo>
                    <a:pt x="16192" y="121920"/>
                  </a:lnTo>
                  <a:lnTo>
                    <a:pt x="466725" y="121920"/>
                  </a:lnTo>
                  <a:cubicBezTo>
                    <a:pt x="467678" y="141923"/>
                    <a:pt x="484823" y="158115"/>
                    <a:pt x="504825" y="158115"/>
                  </a:cubicBezTo>
                  <a:lnTo>
                    <a:pt x="651510" y="158115"/>
                  </a:lnTo>
                  <a:cubicBezTo>
                    <a:pt x="672465" y="158115"/>
                    <a:pt x="688658" y="141923"/>
                    <a:pt x="689610" y="121920"/>
                  </a:cubicBezTo>
                  <a:lnTo>
                    <a:pt x="1173480" y="121920"/>
                  </a:lnTo>
                  <a:lnTo>
                    <a:pt x="1189673" y="39052"/>
                  </a:lnTo>
                  <a:close/>
                </a:path>
              </a:pathLst>
            </a:custGeom>
            <a:solidFill>
              <a:srgbClr val="000000">
                <a:alpha val="207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3" name="Google Shape;2823;p10"/>
            <p:cNvSpPr/>
            <p:nvPr/>
          </p:nvSpPr>
          <p:spPr>
            <a:xfrm>
              <a:off x="745967" y="1301960"/>
              <a:ext cx="2244406" cy="1083643"/>
            </a:xfrm>
            <a:custGeom>
              <a:avLst/>
              <a:gdLst/>
              <a:ahLst/>
              <a:cxnLst/>
              <a:rect l="l" t="t" r="r" b="b"/>
              <a:pathLst>
                <a:path w="1233190" h="595408" extrusionOk="0">
                  <a:moveTo>
                    <a:pt x="1158568" y="27719"/>
                  </a:moveTo>
                  <a:cubicBezTo>
                    <a:pt x="1150948" y="12479"/>
                    <a:pt x="1133803" y="2001"/>
                    <a:pt x="1114753" y="1049"/>
                  </a:cubicBezTo>
                  <a:lnTo>
                    <a:pt x="1106180" y="96"/>
                  </a:lnTo>
                  <a:cubicBezTo>
                    <a:pt x="1074748" y="-1809"/>
                    <a:pt x="1049983" y="25814"/>
                    <a:pt x="1058555" y="53436"/>
                  </a:cubicBezTo>
                  <a:cubicBezTo>
                    <a:pt x="1084273" y="139161"/>
                    <a:pt x="1126183" y="308706"/>
                    <a:pt x="1116658" y="489681"/>
                  </a:cubicBezTo>
                  <a:lnTo>
                    <a:pt x="616595" y="489681"/>
                  </a:lnTo>
                  <a:lnTo>
                    <a:pt x="116533" y="489681"/>
                  </a:lnTo>
                  <a:cubicBezTo>
                    <a:pt x="107008" y="308706"/>
                    <a:pt x="148918" y="139161"/>
                    <a:pt x="174635" y="53436"/>
                  </a:cubicBezTo>
                  <a:cubicBezTo>
                    <a:pt x="183208" y="24861"/>
                    <a:pt x="158443" y="-1809"/>
                    <a:pt x="127010" y="96"/>
                  </a:cubicBezTo>
                  <a:lnTo>
                    <a:pt x="118438" y="1049"/>
                  </a:lnTo>
                  <a:cubicBezTo>
                    <a:pt x="99388" y="2001"/>
                    <a:pt x="83195" y="12479"/>
                    <a:pt x="74623" y="27719"/>
                  </a:cubicBezTo>
                  <a:cubicBezTo>
                    <a:pt x="-7292" y="191549"/>
                    <a:pt x="-2530" y="459201"/>
                    <a:pt x="2233" y="558261"/>
                  </a:cubicBezTo>
                  <a:cubicBezTo>
                    <a:pt x="3185" y="579216"/>
                    <a:pt x="22235" y="595409"/>
                    <a:pt x="45095" y="595409"/>
                  </a:cubicBezTo>
                  <a:lnTo>
                    <a:pt x="616595" y="595409"/>
                  </a:lnTo>
                  <a:lnTo>
                    <a:pt x="1188095" y="595409"/>
                  </a:lnTo>
                  <a:cubicBezTo>
                    <a:pt x="1210955" y="595409"/>
                    <a:pt x="1230005" y="579216"/>
                    <a:pt x="1230958" y="558261"/>
                  </a:cubicBezTo>
                  <a:cubicBezTo>
                    <a:pt x="1235720" y="459201"/>
                    <a:pt x="1240483" y="191549"/>
                    <a:pt x="1158568" y="2771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4" name="Google Shape;2824;p10"/>
            <p:cNvGrpSpPr/>
            <p:nvPr/>
          </p:nvGrpSpPr>
          <p:grpSpPr>
            <a:xfrm>
              <a:off x="1628545" y="2176181"/>
              <a:ext cx="409116" cy="310295"/>
              <a:chOff x="2276500" y="656217"/>
              <a:chExt cx="409116" cy="310295"/>
            </a:xfrm>
          </p:grpSpPr>
          <p:sp>
            <p:nvSpPr>
              <p:cNvPr id="2825" name="Google Shape;2825;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27" name="Google Shape;2827;p10"/>
              <p:cNvGrpSpPr/>
              <p:nvPr/>
            </p:nvGrpSpPr>
            <p:grpSpPr>
              <a:xfrm>
                <a:off x="2437596" y="708043"/>
                <a:ext cx="86635" cy="166440"/>
                <a:chOff x="6047422" y="3347028"/>
                <a:chExt cx="47625" cy="91496"/>
              </a:xfrm>
            </p:grpSpPr>
            <p:sp>
              <p:nvSpPr>
                <p:cNvPr id="2828" name="Google Shape;2828;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2830" name="Google Shape;2830;p10"/>
          <p:cNvGrpSpPr/>
          <p:nvPr/>
        </p:nvGrpSpPr>
        <p:grpSpPr>
          <a:xfrm>
            <a:off x="6384870" y="3762448"/>
            <a:ext cx="2485911" cy="2680400"/>
            <a:chOff x="433020" y="348998"/>
            <a:chExt cx="2485911" cy="2680400"/>
          </a:xfrm>
        </p:grpSpPr>
        <p:sp>
          <p:nvSpPr>
            <p:cNvPr id="2831" name="Google Shape;2831;p10"/>
            <p:cNvSpPr/>
            <p:nvPr/>
          </p:nvSpPr>
          <p:spPr>
            <a:xfrm>
              <a:off x="858034" y="1763679"/>
              <a:ext cx="1616635" cy="388580"/>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10"/>
            <p:cNvSpPr/>
            <p:nvPr/>
          </p:nvSpPr>
          <p:spPr>
            <a:xfrm>
              <a:off x="643562" y="1609629"/>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10"/>
            <p:cNvSpPr/>
            <p:nvPr/>
          </p:nvSpPr>
          <p:spPr>
            <a:xfrm>
              <a:off x="635062" y="1607054"/>
              <a:ext cx="2108780" cy="309035"/>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rgbClr val="000000">
                <a:alpha val="262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34" name="Google Shape;2834;p10"/>
            <p:cNvGrpSpPr/>
            <p:nvPr/>
          </p:nvGrpSpPr>
          <p:grpSpPr>
            <a:xfrm>
              <a:off x="680191" y="865627"/>
              <a:ext cx="1994448" cy="695456"/>
              <a:chOff x="9219899" y="3149713"/>
              <a:chExt cx="1994448" cy="492288"/>
            </a:xfrm>
          </p:grpSpPr>
          <p:sp>
            <p:nvSpPr>
              <p:cNvPr id="2835" name="Google Shape;2835;p10"/>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10"/>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37" name="Google Shape;2837;p10"/>
            <p:cNvSpPr/>
            <p:nvPr/>
          </p:nvSpPr>
          <p:spPr>
            <a:xfrm>
              <a:off x="990256" y="840172"/>
              <a:ext cx="1389202" cy="718204"/>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10"/>
            <p:cNvSpPr/>
            <p:nvPr/>
          </p:nvSpPr>
          <p:spPr>
            <a:xfrm>
              <a:off x="660732" y="827003"/>
              <a:ext cx="2040454" cy="818963"/>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10"/>
            <p:cNvSpPr/>
            <p:nvPr/>
          </p:nvSpPr>
          <p:spPr>
            <a:xfrm>
              <a:off x="658795" y="870844"/>
              <a:ext cx="2035353" cy="763501"/>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0" name="Google Shape;2840;p10"/>
            <p:cNvSpPr/>
            <p:nvPr/>
          </p:nvSpPr>
          <p:spPr>
            <a:xfrm>
              <a:off x="736159" y="348998"/>
              <a:ext cx="1905095" cy="525633"/>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1" name="Google Shape;2841;p10"/>
            <p:cNvSpPr/>
            <p:nvPr/>
          </p:nvSpPr>
          <p:spPr>
            <a:xfrm>
              <a:off x="820934" y="576585"/>
              <a:ext cx="1716270" cy="32032"/>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10"/>
            <p:cNvSpPr/>
            <p:nvPr/>
          </p:nvSpPr>
          <p:spPr>
            <a:xfrm>
              <a:off x="613290" y="356881"/>
              <a:ext cx="2133266" cy="569841"/>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3" name="Google Shape;2843;p10"/>
            <p:cNvGrpSpPr/>
            <p:nvPr/>
          </p:nvGrpSpPr>
          <p:grpSpPr>
            <a:xfrm>
              <a:off x="1482949" y="716615"/>
              <a:ext cx="409116" cy="310295"/>
              <a:chOff x="2276500" y="656217"/>
              <a:chExt cx="409116" cy="310295"/>
            </a:xfrm>
          </p:grpSpPr>
          <p:sp>
            <p:nvSpPr>
              <p:cNvPr id="2844" name="Google Shape;2844;p10"/>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10"/>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46" name="Google Shape;2846;p10"/>
              <p:cNvGrpSpPr/>
              <p:nvPr/>
            </p:nvGrpSpPr>
            <p:grpSpPr>
              <a:xfrm>
                <a:off x="2437596" y="708043"/>
                <a:ext cx="86635" cy="166440"/>
                <a:chOff x="6047422" y="3347028"/>
                <a:chExt cx="47625" cy="91496"/>
              </a:xfrm>
            </p:grpSpPr>
            <p:sp>
              <p:nvSpPr>
                <p:cNvPr id="2847" name="Google Shape;2847;p10"/>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10"/>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849" name="Google Shape;2849;p10"/>
            <p:cNvSpPr/>
            <p:nvPr/>
          </p:nvSpPr>
          <p:spPr>
            <a:xfrm>
              <a:off x="960604" y="1604328"/>
              <a:ext cx="1496801" cy="223294"/>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2850" name="Google Shape;2850;p10" descr="A picture containing cake, sitting, table, white&#10;&#10;Description automatically generated"/>
            <p:cNvPicPr preferRelativeResize="0"/>
            <p:nvPr/>
          </p:nvPicPr>
          <p:blipFill rotWithShape="1">
            <a:blip r:embed="rId2">
              <a:alphaModFix/>
            </a:blip>
            <a:srcRect/>
            <a:stretch/>
          </p:blipFill>
          <p:spPr>
            <a:xfrm rot="-5400000">
              <a:off x="1112544" y="776464"/>
              <a:ext cx="1153821" cy="1709265"/>
            </a:xfrm>
            <a:prstGeom prst="rect">
              <a:avLst/>
            </a:prstGeom>
            <a:noFill/>
            <a:ln>
              <a:noFill/>
            </a:ln>
            <a:effectLst>
              <a:outerShdw blurRad="63500" sx="102000" sy="102000" algn="ctr" rotWithShape="0">
                <a:srgbClr val="000000">
                  <a:alpha val="40000"/>
                </a:srgbClr>
              </a:outerShdw>
            </a:effectLst>
          </p:spPr>
        </p:pic>
        <p:sp>
          <p:nvSpPr>
            <p:cNvPr id="2851" name="Google Shape;2851;p10"/>
            <p:cNvSpPr/>
            <p:nvPr/>
          </p:nvSpPr>
          <p:spPr>
            <a:xfrm>
              <a:off x="433020" y="2557874"/>
              <a:ext cx="2485911" cy="471524"/>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10"/>
            <p:cNvSpPr/>
            <p:nvPr/>
          </p:nvSpPr>
          <p:spPr>
            <a:xfrm>
              <a:off x="764772" y="1919711"/>
              <a:ext cx="1806359" cy="761028"/>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10"/>
            <p:cNvSpPr/>
            <p:nvPr/>
          </p:nvSpPr>
          <p:spPr>
            <a:xfrm>
              <a:off x="901656" y="2387435"/>
              <a:ext cx="1601800" cy="31202"/>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54" name="Google Shape;2854;p10"/>
            <p:cNvGrpSpPr/>
            <p:nvPr/>
          </p:nvGrpSpPr>
          <p:grpSpPr>
            <a:xfrm>
              <a:off x="704016" y="1935940"/>
              <a:ext cx="1997795" cy="817949"/>
              <a:chOff x="5534024" y="3386071"/>
              <a:chExt cx="1098233" cy="449645"/>
            </a:xfrm>
          </p:grpSpPr>
          <p:grpSp>
            <p:nvGrpSpPr>
              <p:cNvPr id="2855" name="Google Shape;2855;p10"/>
              <p:cNvGrpSpPr/>
              <p:nvPr/>
            </p:nvGrpSpPr>
            <p:grpSpPr>
              <a:xfrm>
                <a:off x="6525577" y="3388994"/>
                <a:ext cx="106679" cy="446722"/>
                <a:chOff x="6525577" y="3388994"/>
                <a:chExt cx="106679" cy="446722"/>
              </a:xfrm>
            </p:grpSpPr>
            <p:sp>
              <p:nvSpPr>
                <p:cNvPr id="2856" name="Google Shape;2856;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7" name="Google Shape;2857;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8" name="Google Shape;2858;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60" name="Google Shape;2860;p10"/>
              <p:cNvGrpSpPr/>
              <p:nvPr/>
            </p:nvGrpSpPr>
            <p:grpSpPr>
              <a:xfrm>
                <a:off x="5534024" y="3386071"/>
                <a:ext cx="932497" cy="449645"/>
                <a:chOff x="5534024" y="3386071"/>
                <a:chExt cx="932497" cy="449645"/>
              </a:xfrm>
            </p:grpSpPr>
            <p:sp>
              <p:nvSpPr>
                <p:cNvPr id="2861" name="Google Shape;2861;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874" name="Google Shape;2874;p10"/>
            <p:cNvSpPr/>
            <p:nvPr/>
          </p:nvSpPr>
          <p:spPr>
            <a:xfrm>
              <a:off x="624423" y="1894243"/>
              <a:ext cx="2146054" cy="913418"/>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75" name="Google Shape;2875;p10"/>
            <p:cNvGrpSpPr/>
            <p:nvPr/>
          </p:nvGrpSpPr>
          <p:grpSpPr>
            <a:xfrm>
              <a:off x="710071" y="1941996"/>
              <a:ext cx="1997795" cy="817949"/>
              <a:chOff x="5534024" y="3386071"/>
              <a:chExt cx="1098233" cy="449645"/>
            </a:xfrm>
          </p:grpSpPr>
          <p:grpSp>
            <p:nvGrpSpPr>
              <p:cNvPr id="2876" name="Google Shape;2876;p10"/>
              <p:cNvGrpSpPr/>
              <p:nvPr/>
            </p:nvGrpSpPr>
            <p:grpSpPr>
              <a:xfrm>
                <a:off x="6525577" y="3388994"/>
                <a:ext cx="106679" cy="446722"/>
                <a:chOff x="6525577" y="3388994"/>
                <a:chExt cx="106679" cy="446722"/>
              </a:xfrm>
            </p:grpSpPr>
            <p:sp>
              <p:nvSpPr>
                <p:cNvPr id="2877" name="Google Shape;2877;p10"/>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10"/>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10"/>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10"/>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81" name="Google Shape;2881;p10"/>
              <p:cNvGrpSpPr/>
              <p:nvPr/>
            </p:nvGrpSpPr>
            <p:grpSpPr>
              <a:xfrm>
                <a:off x="5534024" y="3386071"/>
                <a:ext cx="932497" cy="449645"/>
                <a:chOff x="5534024" y="3386071"/>
                <a:chExt cx="932497" cy="449645"/>
              </a:xfrm>
            </p:grpSpPr>
            <p:sp>
              <p:nvSpPr>
                <p:cNvPr id="2882" name="Google Shape;2882;p10"/>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10"/>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10"/>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10"/>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10"/>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10"/>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10"/>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10"/>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10"/>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10"/>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10"/>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3" name="Google Shape;2893;p10"/>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4" name="Google Shape;2894;p10"/>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2895" name="Google Shape;2895;p10">
            <a:hlinkClick r:id="rId3" action="ppaction://hlinksldjump"/>
          </p:cNvPr>
          <p:cNvSpPr/>
          <p:nvPr/>
        </p:nvSpPr>
        <p:spPr>
          <a:xfrm>
            <a:off x="350850"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0">
            <a:hlinkClick r:id="rId4" action="ppaction://hlinksldjump"/>
          </p:cNvPr>
          <p:cNvSpPr/>
          <p:nvPr/>
        </p:nvSpPr>
        <p:spPr>
          <a:xfrm>
            <a:off x="3450325"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0">
            <a:hlinkClick r:id="rId5" action="ppaction://hlinksldjump"/>
          </p:cNvPr>
          <p:cNvSpPr/>
          <p:nvPr/>
        </p:nvSpPr>
        <p:spPr>
          <a:xfrm>
            <a:off x="6496363"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0">
            <a:hlinkClick r:id="rId6" action="ppaction://hlinksldjump"/>
          </p:cNvPr>
          <p:cNvSpPr/>
          <p:nvPr/>
        </p:nvSpPr>
        <p:spPr>
          <a:xfrm>
            <a:off x="9577688" y="163882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0">
            <a:hlinkClick r:id="rId7" action="ppaction://hlinksldjump"/>
          </p:cNvPr>
          <p:cNvSpPr/>
          <p:nvPr/>
        </p:nvSpPr>
        <p:spPr>
          <a:xfrm>
            <a:off x="370975"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0">
            <a:hlinkClick r:id="rId8" action="ppaction://hlinksldjump"/>
          </p:cNvPr>
          <p:cNvSpPr/>
          <p:nvPr/>
        </p:nvSpPr>
        <p:spPr>
          <a:xfrm>
            <a:off x="3470450"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0">
            <a:hlinkClick r:id="rId9" action="ppaction://hlinksldjump"/>
          </p:cNvPr>
          <p:cNvSpPr/>
          <p:nvPr/>
        </p:nvSpPr>
        <p:spPr>
          <a:xfrm>
            <a:off x="9597813" y="4341075"/>
            <a:ext cx="2262900" cy="19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0" descr="Old Key"/>
          <p:cNvSpPr/>
          <p:nvPr/>
        </p:nvSpPr>
        <p:spPr>
          <a:xfrm>
            <a:off x="11161597" y="2448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gradFill>
            <a:gsLst>
              <a:gs pos="0">
                <a:srgbClr val="FFC002"/>
              </a:gs>
              <a:gs pos="50000">
                <a:srgbClr val="BF9000"/>
              </a:gs>
              <a:gs pos="100000">
                <a:srgbClr val="823919"/>
              </a:gs>
            </a:gsLst>
            <a:lin ang="5400012"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a:p>
        </p:txBody>
      </p:sp>
      <p:sp>
        <p:nvSpPr>
          <p:cNvPr id="2903" name="Google Shape;2903;p10">
            <a:hlinkClick r:id="rId10" action="ppaction://hlinksldjump"/>
          </p:cNvPr>
          <p:cNvSpPr/>
          <p:nvPr/>
        </p:nvSpPr>
        <p:spPr>
          <a:xfrm>
            <a:off x="11116588" y="52200"/>
            <a:ext cx="1091700" cy="106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1pPr>
            <a:lvl2pPr lvl="1">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2pPr>
            <a:lvl3pPr lvl="2">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3pPr>
            <a:lvl4pPr lvl="3">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4pPr>
            <a:lvl5pPr lvl="4">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5pPr>
            <a:lvl6pPr lvl="5">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6pPr>
            <a:lvl7pPr lvl="6">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7pPr>
            <a:lvl8pPr lvl="7">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8pPr>
            <a:lvl9pPr lvl="8">
              <a:spcBef>
                <a:spcPts val="0"/>
              </a:spcBef>
              <a:spcAft>
                <a:spcPts val="0"/>
              </a:spcAft>
              <a:buClr>
                <a:schemeClr val="dk1"/>
              </a:buClr>
              <a:buSzPts val="3700"/>
              <a:buFont typeface="Metal Mania"/>
              <a:buNone/>
              <a:defRPr sz="3700">
                <a:solidFill>
                  <a:schemeClr val="dk1"/>
                </a:solidFill>
                <a:latin typeface="Metal Mania"/>
                <a:ea typeface="Metal Mania"/>
                <a:cs typeface="Metal Mania"/>
                <a:sym typeface="Metal Mania"/>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nSpc>
                <a:spcPct val="115000"/>
              </a:lnSpc>
              <a:spcBef>
                <a:spcPts val="0"/>
              </a:spcBef>
              <a:spcAft>
                <a:spcPts val="0"/>
              </a:spcAft>
              <a:buClr>
                <a:schemeClr val="dk1"/>
              </a:buClr>
              <a:buSzPts val="2400"/>
              <a:buFont typeface="Marck Script"/>
              <a:buChar char="●"/>
              <a:defRPr sz="2400">
                <a:solidFill>
                  <a:schemeClr val="dk1"/>
                </a:solidFill>
                <a:latin typeface="Marck Script"/>
                <a:ea typeface="Marck Script"/>
                <a:cs typeface="Marck Script"/>
                <a:sym typeface="Marck Script"/>
              </a:defRPr>
            </a:lvl1pPr>
            <a:lvl2pPr marL="914400" lvl="1"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2pPr>
            <a:lvl3pPr marL="1371600" lvl="2"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3pPr>
            <a:lvl4pPr marL="1828800" lvl="3"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4pPr>
            <a:lvl5pPr marL="2286000" lvl="4"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5pPr>
            <a:lvl6pPr marL="2743200" lvl="5"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6pPr>
            <a:lvl7pPr marL="3200400" lvl="6"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7pPr>
            <a:lvl8pPr marL="3657600" lvl="7" indent="-349250">
              <a:lnSpc>
                <a:spcPct val="115000"/>
              </a:lnSpc>
              <a:spcBef>
                <a:spcPts val="2100"/>
              </a:spcBef>
              <a:spcAft>
                <a:spcPts val="0"/>
              </a:spcAft>
              <a:buClr>
                <a:schemeClr val="dk1"/>
              </a:buClr>
              <a:buSzPts val="1900"/>
              <a:buFont typeface="Marck Script"/>
              <a:buChar char="○"/>
              <a:defRPr sz="1900">
                <a:solidFill>
                  <a:schemeClr val="dk1"/>
                </a:solidFill>
                <a:latin typeface="Marck Script"/>
                <a:ea typeface="Marck Script"/>
                <a:cs typeface="Marck Script"/>
                <a:sym typeface="Marck Script"/>
              </a:defRPr>
            </a:lvl8pPr>
            <a:lvl9pPr marL="4114800" lvl="8" indent="-349250">
              <a:lnSpc>
                <a:spcPct val="115000"/>
              </a:lnSpc>
              <a:spcBef>
                <a:spcPts val="2100"/>
              </a:spcBef>
              <a:spcAft>
                <a:spcPts val="2100"/>
              </a:spcAft>
              <a:buClr>
                <a:schemeClr val="dk1"/>
              </a:buClr>
              <a:buSzPts val="1900"/>
              <a:buFont typeface="Marck Script"/>
              <a:buChar char="■"/>
              <a:defRPr sz="1900">
                <a:solidFill>
                  <a:schemeClr val="dk1"/>
                </a:solidFill>
                <a:latin typeface="Marck Script"/>
                <a:ea typeface="Marck Script"/>
                <a:cs typeface="Marck Script"/>
                <a:sym typeface="Marck Script"/>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rot="5400000">
            <a:off x="-630575" y="6206825"/>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latin typeface="Barlow Condensed"/>
                <a:ea typeface="Barlow Condensed"/>
                <a:cs typeface="Barlow Condensed"/>
                <a:sym typeface="Barlow Condensed"/>
              </a:rPr>
              <a:t>SLIDESMANIA.COM</a:t>
            </a:r>
            <a:endParaRPr>
              <a:solidFill>
                <a:schemeClr val="accent1"/>
              </a:solidFill>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slide" Target="slide2.xml"/><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2.xml"/><Relationship Id="rId7" Type="http://schemas.openxmlformats.org/officeDocument/2006/relationships/image" Target="../media/image10.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11.xml"/><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3.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4.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13.xml"/><Relationship Id="rId10" Type="http://schemas.openxmlformats.org/officeDocument/2006/relationships/slide" Target="slide11.xml"/><Relationship Id="rId4" Type="http://schemas.openxmlformats.org/officeDocument/2006/relationships/notesSlide" Target="../notesSlides/notesSlide12.xml"/><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slide" Target="slide15.xml"/><Relationship Id="rId5" Type="http://schemas.openxmlformats.org/officeDocument/2006/relationships/slide" Target="slide14.xml"/><Relationship Id="rId4" Type="http://schemas.openxmlformats.org/officeDocument/2006/relationships/slide" Target="slide12.xml"/></Relationships>
</file>

<file path=ppt/slides/_rels/slide1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13.xml"/><Relationship Id="rId5" Type="http://schemas.openxmlformats.org/officeDocument/2006/relationships/image" Target="../media/image3.png"/><Relationship Id="rId4" Type="http://schemas.openxmlformats.org/officeDocument/2006/relationships/notesSlide" Target="../notesSlides/notesSlide14.xml"/><Relationship Id="rId9"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slideLayout" Target="../slideLayouts/slideLayout12.xml"/><Relationship Id="rId7" Type="http://schemas.openxmlformats.org/officeDocument/2006/relationships/image" Target="../media/image11.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16.xml"/><Relationship Id="rId5" Type="http://schemas.openxmlformats.org/officeDocument/2006/relationships/image" Target="../media/image3.png"/><Relationship Id="rId4" Type="http://schemas.openxmlformats.org/officeDocument/2006/relationships/notesSlide" Target="../notesSlides/notesSlide15.xml"/><Relationship Id="rId9"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5.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18.xml"/><Relationship Id="rId4" Type="http://schemas.openxmlformats.org/officeDocument/2006/relationships/notesSlide" Target="../notesSlides/notesSlide17.xml"/><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slide" Target="slide20.xml"/><Relationship Id="rId4" Type="http://schemas.openxmlformats.org/officeDocument/2006/relationships/slide" Target="slide19.xml"/></Relationships>
</file>

<file path=ppt/slides/_rels/slide1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18.xml"/><Relationship Id="rId5" Type="http://schemas.openxmlformats.org/officeDocument/2006/relationships/image" Target="../media/image3.png"/><Relationship Id="rId4" Type="http://schemas.openxmlformats.org/officeDocument/2006/relationships/notesSlide" Target="../notesSlides/notesSlide19.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slide" Target="slide1.xml"/><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slideLayout" Target="../slideLayouts/slideLayout12.xml"/><Relationship Id="rId7" Type="http://schemas.openxmlformats.org/officeDocument/2006/relationships/image" Target="../media/image12.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21.xml"/><Relationship Id="rId5" Type="http://schemas.openxmlformats.org/officeDocument/2006/relationships/image" Target="../media/image3.png"/><Relationship Id="rId4" Type="http://schemas.openxmlformats.org/officeDocument/2006/relationships/notesSlide" Target="../notesSlides/notesSlide20.xml"/><Relationship Id="rId9"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6.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23.xml"/><Relationship Id="rId4" Type="http://schemas.openxmlformats.org/officeDocument/2006/relationships/notesSlide" Target="../notesSlides/notesSlide22.xml"/><Relationship Id="rId9"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slide" Target="slide25.xml"/><Relationship Id="rId4" Type="http://schemas.openxmlformats.org/officeDocument/2006/relationships/slide" Target="slide24.xml"/></Relationships>
</file>

<file path=ppt/slides/_rels/slide2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23.xml"/><Relationship Id="rId5" Type="http://schemas.openxmlformats.org/officeDocument/2006/relationships/image" Target="../media/image3.png"/><Relationship Id="rId4" Type="http://schemas.openxmlformats.org/officeDocument/2006/relationships/notesSlide" Target="../notesSlides/notesSlide24.xml"/><Relationship Id="rId9" Type="http://schemas.openxmlformats.org/officeDocument/2006/relationships/image" Target="../media/image2.png"/></Relationships>
</file>

<file path=ppt/slides/_rels/slide25.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slideLayout" Target="../slideLayouts/slideLayout12.xml"/><Relationship Id="rId7" Type="http://schemas.openxmlformats.org/officeDocument/2006/relationships/image" Target="../media/image13.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26.xml"/><Relationship Id="rId5" Type="http://schemas.openxmlformats.org/officeDocument/2006/relationships/image" Target="../media/image3.png"/><Relationship Id="rId4" Type="http://schemas.openxmlformats.org/officeDocument/2006/relationships/notesSlide" Target="../notesSlides/notesSlide25.xml"/><Relationship Id="rId9"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7.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28.xml"/><Relationship Id="rId4" Type="http://schemas.openxmlformats.org/officeDocument/2006/relationships/notesSlide" Target="../notesSlides/notesSlide27.xml"/><Relationship Id="rId9"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slide" Target="slide30.xml"/><Relationship Id="rId4" Type="http://schemas.openxmlformats.org/officeDocument/2006/relationships/slide" Target="slide29.xml"/></Relationships>
</file>

<file path=ppt/slides/_rels/slide2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28.xml"/><Relationship Id="rId5" Type="http://schemas.openxmlformats.org/officeDocument/2006/relationships/image" Target="../media/image3.png"/><Relationship Id="rId4" Type="http://schemas.openxmlformats.org/officeDocument/2006/relationships/notesSlide" Target="../notesSlides/notesSlide29.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slide" Target="slide2.xml"/><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slideLayout" Target="../slideLayouts/slideLayout12.xml"/><Relationship Id="rId7" Type="http://schemas.openxmlformats.org/officeDocument/2006/relationships/image" Target="../media/image14.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31.xml"/><Relationship Id="rId5" Type="http://schemas.openxmlformats.org/officeDocument/2006/relationships/image" Target="../media/image3.png"/><Relationship Id="rId4" Type="http://schemas.openxmlformats.org/officeDocument/2006/relationships/notesSlide" Target="../notesSlides/notesSlide30.xml"/><Relationship Id="rId9"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8.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33.xml"/><Relationship Id="rId4" Type="http://schemas.openxmlformats.org/officeDocument/2006/relationships/notesSlide" Target="../notesSlides/notesSlide32.xml"/><Relationship Id="rId9" Type="http://schemas.openxmlformats.org/officeDocument/2006/relationships/image" Target="../media/image3.png"/></Relationships>
</file>

<file path=ppt/slides/_rels/slide3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13.xml"/><Relationship Id="rId6" Type="http://schemas.openxmlformats.org/officeDocument/2006/relationships/slide" Target="slide34.xml"/><Relationship Id="rId5" Type="http://schemas.openxmlformats.org/officeDocument/2006/relationships/slide" Target="slide35.xml"/><Relationship Id="rId4" Type="http://schemas.openxmlformats.org/officeDocument/2006/relationships/slide" Target="slide24.xml"/></Relationships>
</file>

<file path=ppt/slides/_rels/slide3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33.xml"/><Relationship Id="rId5" Type="http://schemas.openxmlformats.org/officeDocument/2006/relationships/image" Target="../media/image3.png"/><Relationship Id="rId4" Type="http://schemas.openxmlformats.org/officeDocument/2006/relationships/notesSlide" Target="../notesSlides/notesSlide34.xml"/><Relationship Id="rId9" Type="http://schemas.openxmlformats.org/officeDocument/2006/relationships/image" Target="../media/image2.png"/></Relationships>
</file>

<file path=ppt/slides/_rels/slide35.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slideLayout" Target="../slideLayouts/slideLayout12.xml"/><Relationship Id="rId7" Type="http://schemas.openxmlformats.org/officeDocument/2006/relationships/image" Target="../media/image15.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36.xml"/><Relationship Id="rId5" Type="http://schemas.openxmlformats.org/officeDocument/2006/relationships/image" Target="../media/image3.png"/><Relationship Id="rId4" Type="http://schemas.openxmlformats.org/officeDocument/2006/relationships/notesSlide" Target="../notesSlides/notesSlide35.xml"/><Relationship Id="rId9"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9.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38.xml"/><Relationship Id="rId4" Type="http://schemas.openxmlformats.org/officeDocument/2006/relationships/notesSlide" Target="../notesSlides/notesSlide37.xml"/><Relationship Id="rId9"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slide" Target="slide40.xml"/><Relationship Id="rId4" Type="http://schemas.openxmlformats.org/officeDocument/2006/relationships/slide" Target="slide39.xml"/></Relationships>
</file>

<file path=ppt/slides/_rels/slide3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38.xml"/><Relationship Id="rId5" Type="http://schemas.openxmlformats.org/officeDocument/2006/relationships/image" Target="../media/image3.png"/><Relationship Id="rId4" Type="http://schemas.openxmlformats.org/officeDocument/2006/relationships/notesSlide" Target="../notesSlides/notesSlide39.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slide" Target="slide5.xm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slideLayout" Target="../slideLayouts/slideLayout12.xml"/><Relationship Id="rId7" Type="http://schemas.openxmlformats.org/officeDocument/2006/relationships/image" Target="../media/image16.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41.xml"/><Relationship Id="rId5" Type="http://schemas.openxmlformats.org/officeDocument/2006/relationships/image" Target="../media/image3.png"/><Relationship Id="rId4" Type="http://schemas.openxmlformats.org/officeDocument/2006/relationships/notesSlide" Target="../notesSlides/notesSlide40.xml"/><Relationship Id="rId9"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10.xml"/><Relationship Id="rId7" Type="http://schemas.openxmlformats.org/officeDocument/2006/relationships/image" Target="../media/image8.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43.xml"/><Relationship Id="rId4" Type="http://schemas.openxmlformats.org/officeDocument/2006/relationships/notesSlide" Target="../notesSlides/notesSlide42.xml"/><Relationship Id="rId9"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1.wdp"/><Relationship Id="rId2" Type="http://schemas.openxmlformats.org/officeDocument/2006/relationships/notesSlide" Target="../notesSlides/notesSlide43.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slide" Target="slide45.xml"/><Relationship Id="rId4" Type="http://schemas.openxmlformats.org/officeDocument/2006/relationships/slide" Target="slide44.xml"/></Relationships>
</file>

<file path=ppt/slides/_rels/slide4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43.xml"/><Relationship Id="rId5" Type="http://schemas.openxmlformats.org/officeDocument/2006/relationships/image" Target="../media/image3.png"/><Relationship Id="rId4" Type="http://schemas.openxmlformats.org/officeDocument/2006/relationships/notesSlide" Target="../notesSlides/notesSlide44.xml"/><Relationship Id="rId9"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microsoft.com/office/2007/relationships/media" Target="../media/media4.mp3"/><Relationship Id="rId1" Type="http://schemas.openxmlformats.org/officeDocument/2006/relationships/audio" Target="NULL" TargetMode="External"/><Relationship Id="rId6" Type="http://schemas.openxmlformats.org/officeDocument/2006/relationships/slide" Target="slide46.xml"/><Relationship Id="rId5" Type="http://schemas.openxmlformats.org/officeDocument/2006/relationships/image" Target="../media/image3.png"/><Relationship Id="rId4"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2.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3.png"/><Relationship Id="rId5" Type="http://schemas.openxmlformats.org/officeDocument/2006/relationships/slide" Target="slide1.xml"/><Relationship Id="rId4"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slide" Target="slide4.xml"/><Relationship Id="rId4" Type="http://schemas.openxmlformats.org/officeDocument/2006/relationships/slide" Target="slide6.xml"/></Relationships>
</file>

<file path=ppt/slides/_rels/slide6.xml.rels><?xml version="1.0" encoding="UTF-8" standalone="yes"?>
<Relationships xmlns="http://schemas.openxmlformats.org/package/2006/relationships"><Relationship Id="rId3" Type="http://schemas.openxmlformats.org/officeDocument/2006/relationships/slide" Target="slide7.xml"/><Relationship Id="rId7" Type="http://schemas.openxmlformats.org/officeDocument/2006/relationships/slide" Target="slide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slide" Target="slide5.xml"/><Relationship Id="rId3" Type="http://schemas.openxmlformats.org/officeDocument/2006/relationships/slideLayout" Target="../slideLayouts/slideLayout3.xml"/><Relationship Id="rId7" Type="http://schemas.openxmlformats.org/officeDocument/2006/relationships/image" Target="../media/image3.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slide" Target="slide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slide" Target="slide9.xml"/><Relationship Id="rId5" Type="http://schemas.openxmlformats.org/officeDocument/2006/relationships/slide" Target="slide10.xml"/><Relationship Id="rId4" Type="http://schemas.openxmlformats.org/officeDocument/2006/relationships/slide" Target="slide7.xml"/></Relationships>
</file>

<file path=ppt/slides/_rels/slide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3.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openxmlformats.org/officeDocument/2006/relationships/slide" Target="slide8.xml"/><Relationship Id="rId5" Type="http://schemas.openxmlformats.org/officeDocument/2006/relationships/image" Target="../media/image3.png"/><Relationship Id="rId4" Type="http://schemas.openxmlformats.org/officeDocument/2006/relationships/notesSlide" Target="../notesSlides/notesSlide9.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64"/>
        <p:cNvGrpSpPr/>
        <p:nvPr/>
      </p:nvGrpSpPr>
      <p:grpSpPr>
        <a:xfrm>
          <a:off x="0" y="0"/>
          <a:ext cx="0" cy="0"/>
          <a:chOff x="0" y="0"/>
          <a:chExt cx="0" cy="0"/>
        </a:xfrm>
      </p:grpSpPr>
      <p:sp>
        <p:nvSpPr>
          <p:cNvPr id="3865" name="Google Shape;3865;p16"/>
          <p:cNvSpPr/>
          <p:nvPr/>
        </p:nvSpPr>
        <p:spPr>
          <a:xfrm rot="-1209505">
            <a:off x="1034528" y="1455474"/>
            <a:ext cx="5325655" cy="1617136"/>
          </a:xfrm>
          <a:prstGeom prst="rect">
            <a:avLst/>
          </a:prstGeom>
        </p:spPr>
        <p:txBody>
          <a:bodyPr>
            <a:prstTxWarp prst="textPlain">
              <a:avLst/>
            </a:prstTxWarp>
          </a:bodyPr>
          <a:lstStyle/>
          <a:p>
            <a:pPr lvl="0" algn="ctr"/>
            <a:r>
              <a:rPr b="1" i="0" dirty="0" smtClean="0">
                <a:ln>
                  <a:noFill/>
                </a:ln>
                <a:solidFill>
                  <a:schemeClr val="dk1"/>
                </a:solidFill>
                <a:effectLst>
                  <a:outerShdw blurRad="38100" dist="38100" dir="2700000" algn="tl">
                    <a:srgbClr val="000000">
                      <a:alpha val="43137"/>
                    </a:srgbClr>
                  </a:outerShdw>
                </a:effectLst>
                <a:latin typeface="Metal Mania"/>
              </a:rPr>
              <a:t>Find The</a:t>
            </a:r>
            <a:endParaRPr b="1" i="0" dirty="0">
              <a:ln>
                <a:noFill/>
              </a:ln>
              <a:solidFill>
                <a:schemeClr val="dk1"/>
              </a:solidFill>
              <a:effectLst>
                <a:outerShdw blurRad="38100" dist="38100" dir="2700000" algn="tl">
                  <a:srgbClr val="000000">
                    <a:alpha val="43137"/>
                  </a:srgbClr>
                </a:outerShdw>
              </a:effectLst>
              <a:latin typeface="Metal Mania"/>
            </a:endParaRPr>
          </a:p>
        </p:txBody>
      </p:sp>
      <p:sp>
        <p:nvSpPr>
          <p:cNvPr id="3866" name="Google Shape;3866;p16"/>
          <p:cNvSpPr/>
          <p:nvPr/>
        </p:nvSpPr>
        <p:spPr>
          <a:xfrm rot="-1209505">
            <a:off x="1426381" y="3231630"/>
            <a:ext cx="5949048" cy="1494803"/>
          </a:xfrm>
          <a:prstGeom prst="rect">
            <a:avLst/>
          </a:prstGeom>
        </p:spPr>
        <p:txBody>
          <a:bodyPr>
            <a:prstTxWarp prst="textPlain">
              <a:avLst/>
            </a:prstTxWarp>
          </a:bodyPr>
          <a:lstStyle/>
          <a:p>
            <a:pPr lvl="0" algn="ctr"/>
            <a:r>
              <a:rPr b="1" i="0" dirty="0" smtClean="0">
                <a:ln>
                  <a:noFill/>
                </a:ln>
                <a:solidFill>
                  <a:schemeClr val="dk1"/>
                </a:solidFill>
                <a:effectLst>
                  <a:outerShdw blurRad="38100" dist="38100" dir="2700000" algn="tl">
                    <a:srgbClr val="000000">
                      <a:alpha val="43137"/>
                    </a:srgbClr>
                  </a:outerShdw>
                </a:effectLst>
                <a:latin typeface="Metal Mania"/>
              </a:rPr>
              <a:t>Treasure!</a:t>
            </a:r>
            <a:endParaRPr b="1" i="0" dirty="0">
              <a:ln>
                <a:noFill/>
              </a:ln>
              <a:solidFill>
                <a:schemeClr val="dk1"/>
              </a:solidFill>
              <a:effectLst>
                <a:outerShdw blurRad="38100" dist="38100" dir="2700000" algn="tl">
                  <a:srgbClr val="000000">
                    <a:alpha val="43137"/>
                  </a:srgbClr>
                </a:outerShdw>
              </a:effectLst>
              <a:latin typeface="Metal Mania"/>
            </a:endParaRPr>
          </a:p>
        </p:txBody>
      </p:sp>
      <p:pic>
        <p:nvPicPr>
          <p:cNvPr id="2" name="Main Theme _ Pirates of the Caribbean">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9397" y="282548"/>
            <a:ext cx="609600" cy="609600"/>
          </a:xfrm>
          <a:prstGeom prst="rect">
            <a:avLst/>
          </a:prstGeom>
        </p:spPr>
      </p:pic>
      <p:sp>
        <p:nvSpPr>
          <p:cNvPr id="5" name="Rounded Rectangle 4">
            <a:hlinkClick r:id="rId6" action="ppaction://hlinksldjump"/>
          </p:cNvPr>
          <p:cNvSpPr/>
          <p:nvPr/>
        </p:nvSpPr>
        <p:spPr>
          <a:xfrm>
            <a:off x="8335065" y="4294255"/>
            <a:ext cx="1590261" cy="636106"/>
          </a:xfrm>
          <a:prstGeom prst="roundRect">
            <a:avLst>
              <a:gd name="adj" fmla="val 50000"/>
            </a:avLst>
          </a:prstGeom>
          <a:solidFill>
            <a:srgbClr val="FFC000"/>
          </a:soli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3600" b="1" dirty="0" smtClean="0">
                <a:ln>
                  <a:solidFill>
                    <a:schemeClr val="bg1">
                      <a:lumMod val="75000"/>
                    </a:schemeClr>
                  </a:solidFill>
                </a:ln>
                <a:solidFill>
                  <a:srgbClr val="FFC000"/>
                </a:solidFill>
                <a:latin typeface="Algerian" panose="04020705040A02060702" pitchFamily="82" charset="0"/>
              </a:rPr>
              <a:t>Play </a:t>
            </a:r>
            <a:endParaRPr lang="en-US" sz="3600" b="1" dirty="0">
              <a:ln>
                <a:solidFill>
                  <a:schemeClr val="bg1">
                    <a:lumMod val="75000"/>
                  </a:schemeClr>
                </a:solidFill>
              </a:ln>
              <a:solidFill>
                <a:srgbClr val="FFC000"/>
              </a:solidFill>
              <a:latin typeface="Algerian" panose="04020705040A02060702" pitchFamily="82" charset="0"/>
            </a:endParaRPr>
          </a:p>
        </p:txBody>
      </p:sp>
      <p:pic>
        <p:nvPicPr>
          <p:cNvPr id="6" name="Picture 5"/>
          <p:cNvPicPr>
            <a:picLocks noChangeAspect="1"/>
          </p:cNvPicPr>
          <p:nvPr/>
        </p:nvPicPr>
        <p:blipFill rotWithShape="1">
          <a:blip r:embed="rId7">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14957" y="2341519"/>
            <a:ext cx="7829986"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A pirate map is an ancient map often drawn on yellowed paper or old leather, used by pirates to locate buried treasure. It features strange markings such as mountains, trees, and rivers, and contains a winding or dotted line that leads to a red 'X' mark, which indicates the location of the treasure. Typically, the map is not entirely clear and requires pirates to be clever and adventurous to decipher its codes and reach the hidden treasure in the depths of a remote island.</a:t>
            </a:r>
            <a:endParaRPr sz="20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79100" y="811242"/>
            <a:ext cx="2431805" cy="1827865"/>
          </a:xfrm>
          <a:prstGeom prst="rect">
            <a:avLst/>
          </a:prstGeom>
        </p:spPr>
      </p:pic>
      <p:sp>
        <p:nvSpPr>
          <p:cNvPr id="13" name="Google Shape;3942;p29"/>
          <p:cNvSpPr txBox="1">
            <a:spLocks/>
          </p:cNvSpPr>
          <p:nvPr/>
        </p:nvSpPr>
        <p:spPr>
          <a:xfrm>
            <a:off x="2968111" y="1130300"/>
            <a:ext cx="7508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r>
              <a:rPr lang="en-US" sz="6600" smtClean="0">
                <a:solidFill>
                  <a:srgbClr val="FCC20B"/>
                </a:solidFill>
                <a:effectLst>
                  <a:outerShdw blurRad="38100" dist="38100" dir="2700000" algn="tl">
                    <a:srgbClr val="000000">
                      <a:alpha val="43137"/>
                    </a:srgbClr>
                  </a:outerShdw>
                </a:effectLst>
              </a:rPr>
              <a:t>Well done</a:t>
            </a:r>
            <a:endParaRPr lang="en-US" sz="6600" dirty="0">
              <a:solidFill>
                <a:srgbClr val="FCC20B"/>
              </a:solidFill>
              <a:effectLst>
                <a:outerShdw blurRad="38100" dist="38100" dir="2700000" algn="tl">
                  <a:srgbClr val="000000">
                    <a:alpha val="43137"/>
                  </a:srgbClr>
                </a:outerShdw>
              </a:effectLst>
            </a:endParaRPr>
          </a:p>
        </p:txBody>
      </p:sp>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8"/>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2251196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1" name="Rounded Rectangle 10"/>
          <p:cNvSpPr/>
          <p:nvPr/>
        </p:nvSpPr>
        <p:spPr>
          <a:xfrm>
            <a:off x="4167807" y="2966698"/>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smtClean="0">
                <a:latin typeface="Algerian" panose="04020705040A02060702" pitchFamily="82" charset="0"/>
                <a:cs typeface="Calibri" panose="020F0502020204030204" pitchFamily="34" charset="0"/>
              </a:rPr>
              <a:t>open</a:t>
            </a:r>
            <a:endParaRPr lang="en-US" sz="1600" b="1" dirty="0">
              <a:latin typeface="Algerian" panose="04020705040A02060702" pitchFamily="82" charset="0"/>
              <a:cs typeface="Calibri" panose="020F0502020204030204" pitchFamily="34" charset="0"/>
            </a:endParaRPr>
          </a:p>
        </p:txBody>
      </p:sp>
      <p:pic>
        <p:nvPicPr>
          <p:cNvPr id="12" name="Picture 11"/>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3" name="Picture 12"/>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4018013" y="1793099"/>
            <a:ext cx="971429" cy="723810"/>
          </a:xfrm>
          <a:prstGeom prst="rect">
            <a:avLst/>
          </a:prstGeom>
        </p:spPr>
      </p:pic>
      <p:sp>
        <p:nvSpPr>
          <p:cNvPr id="14" name="Rounded Rectangle 13"/>
          <p:cNvSpPr/>
          <p:nvPr/>
        </p:nvSpPr>
        <p:spPr>
          <a:xfrm>
            <a:off x="7195927"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5" name="Rounded Rectangle 14"/>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6" name="Rounded Rectangle 15"/>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7" name="Rounded Rectangle 16"/>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18" name="Rounded Rectangle 17"/>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9" name="Rounded Rectangle 18"/>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1" name="Rounded Rectangle 20">
            <a:hlinkClick r:id="rId6"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2" name="Right Arrow 21">
            <a:hlinkClick r:id="rId6"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28974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87"/>
        <p:cNvGrpSpPr/>
        <p:nvPr/>
      </p:nvGrpSpPr>
      <p:grpSpPr>
        <a:xfrm>
          <a:off x="0" y="0"/>
          <a:ext cx="0" cy="0"/>
          <a:chOff x="0" y="0"/>
          <a:chExt cx="0" cy="0"/>
        </a:xfrm>
      </p:grpSpPr>
      <p:sp>
        <p:nvSpPr>
          <p:cNvPr id="3888" name="Google Shape;3888;p20">
            <a:hlinkClick r:id="rId5" action="ppaction://hlinksldjump"/>
          </p:cNvPr>
          <p:cNvSpPr/>
          <p:nvPr/>
        </p:nvSpPr>
        <p:spPr>
          <a:xfrm>
            <a:off x="4152425" y="1900075"/>
            <a:ext cx="809419" cy="585049"/>
          </a:xfrm>
          <a:prstGeom prst="rect">
            <a:avLst/>
          </a:prstGeom>
        </p:spPr>
        <p:txBody>
          <a:bodyPr>
            <a:prstTxWarp prst="textPlain">
              <a:avLst/>
            </a:prstTxWarp>
          </a:bodyPr>
          <a:lstStyle/>
          <a:p>
            <a:pPr lvl="0" algn="ctr"/>
            <a:r>
              <a:rPr b="0" i="0">
                <a:ln>
                  <a:noFill/>
                </a:ln>
                <a:solidFill>
                  <a:schemeClr val="dk1"/>
                </a:solidFill>
                <a:latin typeface="Metal Mania"/>
              </a:rPr>
              <a:t>2</a:t>
            </a:r>
          </a:p>
        </p:txBody>
      </p:sp>
      <p:sp>
        <p:nvSpPr>
          <p:cNvPr id="3889" name="Google Shape;3889;p20"/>
          <p:cNvSpPr/>
          <p:nvPr/>
        </p:nvSpPr>
        <p:spPr>
          <a:xfrm>
            <a:off x="4692062" y="198625"/>
            <a:ext cx="3099559" cy="768850"/>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2</a:t>
            </a:r>
          </a:p>
        </p:txBody>
      </p:sp>
      <p:pic>
        <p:nvPicPr>
          <p:cNvPr id="14"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4252334" y="2808124"/>
            <a:ext cx="609600" cy="609600"/>
          </a:xfrm>
          <a:prstGeom prst="rect">
            <a:avLst/>
          </a:prstGeom>
        </p:spPr>
      </p:pic>
      <p:sp>
        <p:nvSpPr>
          <p:cNvPr id="15" name="Rounded Rectangle 14"/>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6" name="Picture 15"/>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sp>
        <p:nvSpPr>
          <p:cNvPr id="17" name="Rounded Rectangle 16"/>
          <p:cNvSpPr/>
          <p:nvPr/>
        </p:nvSpPr>
        <p:spPr>
          <a:xfrm>
            <a:off x="7195927"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8" name="Rounded Rectangle 17"/>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9" name="Rounded Rectangle 18"/>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0" name="Rounded Rectangle 19"/>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1" name="Rounded Rectangle 20"/>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2" name="Rounded Rectangle 21"/>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3" name="Picture 22"/>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4" name="Rounded Rectangle 23">
            <a:hlinkClick r:id="rId10"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5" name="Right Arrow 24">
            <a:hlinkClick r:id="rId10"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35"/>
        <p:cNvGrpSpPr/>
        <p:nvPr/>
      </p:nvGrpSpPr>
      <p:grpSpPr>
        <a:xfrm>
          <a:off x="0" y="0"/>
          <a:ext cx="0" cy="0"/>
          <a:chOff x="0" y="0"/>
          <a:chExt cx="0" cy="0"/>
        </a:xfrm>
      </p:grpSpPr>
      <p:sp>
        <p:nvSpPr>
          <p:cNvPr id="3936" name="Google Shape;3936;p28"/>
          <p:cNvSpPr txBox="1">
            <a:spLocks noGrp="1"/>
          </p:cNvSpPr>
          <p:nvPr>
            <p:ph type="title"/>
          </p:nvPr>
        </p:nvSpPr>
        <p:spPr>
          <a:xfrm>
            <a:off x="1682100" y="425625"/>
            <a:ext cx="8768100" cy="7332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2</a:t>
            </a:r>
            <a:endParaRPr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4"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a:hlinkClick r:id="rId4"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11"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400" b="1" dirty="0">
                <a:effectLst>
                  <a:outerShdw blurRad="38100" dist="38100" dir="2700000" algn="tl">
                    <a:srgbClr val="000000">
                      <a:alpha val="43137"/>
                    </a:srgbClr>
                  </a:outerShdw>
                </a:effectLst>
              </a:rPr>
              <a:t>What is the thing that is marked with an 'X' on a pirate map?</a:t>
            </a:r>
          </a:p>
        </p:txBody>
      </p:sp>
      <p:sp>
        <p:nvSpPr>
          <p:cNvPr id="12" name="Google Shape;3871;p17">
            <a:hlinkClick r:id="rId5" action="ppaction://hlinksldjump"/>
          </p:cNvPr>
          <p:cNvSpPr txBox="1">
            <a:spLocks/>
          </p:cNvSpPr>
          <p:nvPr/>
        </p:nvSpPr>
        <p:spPr>
          <a:xfrm>
            <a:off x="3174040" y="3751350"/>
            <a:ext cx="119490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ship</a:t>
            </a:r>
            <a:endParaRPr lang="en-GB" sz="4000" b="1" dirty="0">
              <a:effectLst>
                <a:outerShdw blurRad="38100" dist="38100" dir="2700000" algn="tl">
                  <a:srgbClr val="000000">
                    <a:alpha val="43137"/>
                  </a:srgbClr>
                </a:outerShdw>
              </a:effectLst>
            </a:endParaRPr>
          </a:p>
        </p:txBody>
      </p:sp>
      <p:sp>
        <p:nvSpPr>
          <p:cNvPr id="13" name="Google Shape;3871;p17">
            <a:hlinkClick r:id="rId5" action="ppaction://hlinksldjump"/>
          </p:cNvPr>
          <p:cNvSpPr txBox="1">
            <a:spLocks/>
          </p:cNvSpPr>
          <p:nvPr/>
        </p:nvSpPr>
        <p:spPr>
          <a:xfrm>
            <a:off x="5167940" y="37513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Monster</a:t>
            </a:r>
            <a:endParaRPr lang="en-GB" sz="4000" b="1" dirty="0">
              <a:effectLst>
                <a:outerShdw blurRad="38100" dist="38100" dir="2700000" algn="tl">
                  <a:srgbClr val="000000">
                    <a:alpha val="43137"/>
                  </a:srgbClr>
                </a:outerShdw>
              </a:effectLst>
            </a:endParaRPr>
          </a:p>
        </p:txBody>
      </p:sp>
      <p:sp>
        <p:nvSpPr>
          <p:cNvPr id="14" name="Google Shape;3871;p17">
            <a:hlinkClick r:id="rId6" action="ppaction://hlinksldjump"/>
          </p:cNvPr>
          <p:cNvSpPr txBox="1">
            <a:spLocks/>
          </p:cNvSpPr>
          <p:nvPr/>
        </p:nvSpPr>
        <p:spPr>
          <a:xfrm>
            <a:off x="7957415"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treasure</a:t>
            </a:r>
            <a:endParaRPr lang="en-GB" sz="4000" b="1" dirty="0">
              <a:effectLst>
                <a:outerShdw blurRad="38100" dist="38100" dir="2700000" algn="tl">
                  <a:srgbClr val="000000">
                    <a:alpha val="43137"/>
                  </a:srgbClr>
                </a:outerShdw>
              </a:effectLst>
            </a:endParaRPr>
          </a:p>
        </p:txBody>
      </p:sp>
      <p:pic>
        <p:nvPicPr>
          <p:cNvPr id="15" name="Picture 14">
            <a:hlinkClick r:id="rId5"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15600" y="3751350"/>
            <a:ext cx="971429" cy="723810"/>
          </a:xfrm>
          <a:prstGeom prst="rect">
            <a:avLst/>
          </a:prstGeom>
        </p:spPr>
      </p:pic>
      <p:pic>
        <p:nvPicPr>
          <p:cNvPr id="16" name="Picture 15">
            <a:hlinkClick r:id="rId5"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536500" y="3791040"/>
            <a:ext cx="971429" cy="723810"/>
          </a:xfrm>
          <a:prstGeom prst="rect">
            <a:avLst/>
          </a:prstGeom>
        </p:spPr>
      </p:pic>
      <p:pic>
        <p:nvPicPr>
          <p:cNvPr id="17" name="Picture 16">
            <a:hlinkClick r:id="rId6"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318989" y="3751350"/>
            <a:ext cx="971429" cy="72381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1181796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968111" y="1130300"/>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44330" y="2278019"/>
            <a:ext cx="7734981"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"X" marks the spot is the most famous symbol found on pirate maps, indicating the location of buried treasure. When pirates see the "X" mark, they know that this is the ultimate destination of their long and perilous journey. The mark is often placed at the end of a dotted path or after passing several signs on the map. The "X" has become a universal symbol of adventure and treasure, generating excitement and thrill in the hearts of children and fans of pirate stories, as it signifies that treasure awaits those who discover it.</a:t>
            </a:r>
            <a:endParaRPr sz="2000" b="1" dirty="0">
              <a:effectLst>
                <a:outerShdw blurRad="38100" dist="38100" dir="2700000" algn="tl">
                  <a:srgbClr val="000000">
                    <a:alpha val="43137"/>
                  </a:srgbClr>
                </a:outerShdw>
              </a:effectLst>
            </a:endParaRPr>
          </a:p>
        </p:txBody>
      </p:sp>
      <p:pic>
        <p:nvPicPr>
          <p:cNvPr id="2" name="Picture 1"/>
          <p:cNvPicPr>
            <a:picLocks noChangeAspect="1"/>
          </p:cNvPicPr>
          <p:nvPr/>
        </p:nvPicPr>
        <p:blipFill>
          <a:blip r:embed="rId7">
            <a:extLst>
              <a:ext uri="{BEBA8EAE-BF5A-486C-A8C5-ECC9F3942E4B}">
                <a14:imgProps xmlns:a14="http://schemas.microsoft.com/office/drawing/2010/main">
                  <a14:imgLayer r:embed="rId8">
                    <a14:imgEffect>
                      <a14:backgroundRemoval t="0" b="96528" l="0" r="92672"/>
                    </a14:imgEffect>
                  </a14:imgLayer>
                </a14:imgProps>
              </a:ext>
              <a:ext uri="{28A0092B-C50C-407E-A947-70E740481C1C}">
                <a14:useLocalDpi xmlns:a14="http://schemas.microsoft.com/office/drawing/2010/main" val="0"/>
              </a:ext>
            </a:extLst>
          </a:blip>
          <a:stretch>
            <a:fillRect/>
          </a:stretch>
        </p:blipFill>
        <p:spPr>
          <a:xfrm>
            <a:off x="2144330" y="876300"/>
            <a:ext cx="2941211" cy="1825579"/>
          </a:xfrm>
          <a:prstGeom prst="rect">
            <a:avLst/>
          </a:prstGeom>
        </p:spPr>
      </p:pic>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3961204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2" name="Rounded Rectangle 11"/>
          <p:cNvSpPr/>
          <p:nvPr/>
        </p:nvSpPr>
        <p:spPr>
          <a:xfrm>
            <a:off x="4167808"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121028" y="1793842"/>
            <a:ext cx="971429" cy="723810"/>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09181" y="2981738"/>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smtClean="0">
                <a:latin typeface="Algerian" panose="04020705040A02060702" pitchFamily="82" charset="0"/>
                <a:cs typeface="Calibri" panose="020F0502020204030204" pitchFamily="34" charset="0"/>
              </a:rPr>
              <a:t>open</a:t>
            </a:r>
            <a:endParaRPr lang="en-US" sz="1600" b="1" dirty="0">
              <a:latin typeface="Algerian" panose="04020705040A02060702" pitchFamily="82" charset="0"/>
              <a:cs typeface="Calibri" panose="020F0502020204030204" pitchFamily="34" charset="0"/>
            </a:endParaRPr>
          </a:p>
        </p:txBody>
      </p:sp>
      <p:sp>
        <p:nvSpPr>
          <p:cNvPr id="18" name="Rounded Rectangle 17"/>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9" name="Rounded Rectangle 18"/>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0" name="Rounded Rectangle 19"/>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1" name="Rounded Rectangle 20"/>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2" name="Rounded Rectangle 21"/>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3" name="Picture 22"/>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4" name="Rounded Rectangle 23"/>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5" name="Right Arrow 24"/>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64877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93"/>
        <p:cNvGrpSpPr/>
        <p:nvPr/>
      </p:nvGrpSpPr>
      <p:grpSpPr>
        <a:xfrm>
          <a:off x="0" y="0"/>
          <a:ext cx="0" cy="0"/>
          <a:chOff x="0" y="0"/>
          <a:chExt cx="0" cy="0"/>
        </a:xfrm>
      </p:grpSpPr>
      <p:sp>
        <p:nvSpPr>
          <p:cNvPr id="3894" name="Google Shape;3894;p21">
            <a:hlinkClick r:id="rId5" action="ppaction://hlinksldjump"/>
          </p:cNvPr>
          <p:cNvSpPr/>
          <p:nvPr/>
        </p:nvSpPr>
        <p:spPr>
          <a:xfrm>
            <a:off x="7270325" y="1928025"/>
            <a:ext cx="765847" cy="592262"/>
          </a:xfrm>
          <a:prstGeom prst="rect">
            <a:avLst/>
          </a:prstGeom>
        </p:spPr>
        <p:txBody>
          <a:bodyPr>
            <a:prstTxWarp prst="textPlain">
              <a:avLst/>
            </a:prstTxWarp>
          </a:bodyPr>
          <a:lstStyle/>
          <a:p>
            <a:pPr lvl="0" algn="ctr"/>
            <a:r>
              <a:rPr b="0" i="0">
                <a:ln>
                  <a:noFill/>
                </a:ln>
                <a:solidFill>
                  <a:schemeClr val="dk1"/>
                </a:solidFill>
                <a:latin typeface="Metal Mania"/>
              </a:rPr>
              <a:t>3</a:t>
            </a:r>
          </a:p>
        </p:txBody>
      </p:sp>
      <p:sp>
        <p:nvSpPr>
          <p:cNvPr id="3895" name="Google Shape;3895;p21"/>
          <p:cNvSpPr/>
          <p:nvPr/>
        </p:nvSpPr>
        <p:spPr>
          <a:xfrm>
            <a:off x="4692062" y="198625"/>
            <a:ext cx="3061925" cy="768850"/>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3</a:t>
            </a:r>
          </a:p>
        </p:txBody>
      </p:sp>
      <p:pic>
        <p:nvPicPr>
          <p:cNvPr id="15"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7426572" y="2765838"/>
            <a:ext cx="609600" cy="609600"/>
          </a:xfrm>
          <a:prstGeom prst="rect">
            <a:avLst/>
          </a:prstGeom>
        </p:spPr>
      </p:pic>
      <p:sp>
        <p:nvSpPr>
          <p:cNvPr id="16" name="Rounded Rectangle 15"/>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7" name="Rounded Rectangle 16"/>
          <p:cNvSpPr/>
          <p:nvPr/>
        </p:nvSpPr>
        <p:spPr>
          <a:xfrm>
            <a:off x="4167808"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8" name="Picture 17"/>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9" name="Picture 18"/>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20" name="Rounded Rectangle 19"/>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1" name="Rounded Rectangle 20"/>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2" name="Rounded Rectangle 21"/>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3" name="Rounded Rectangle 22"/>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4" name="Rounded Rectangle 23"/>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5" name="Picture 24"/>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6" name="Rounded Rectangle 25"/>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7" name="Right Arrow 26"/>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11"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What is the animal that pirates love and often carry on their shoulder?</a:t>
            </a:r>
          </a:p>
        </p:txBody>
      </p:sp>
      <p:sp>
        <p:nvSpPr>
          <p:cNvPr id="12" name="Google Shape;3871;p17">
            <a:hlinkClick r:id="rId4" action="ppaction://hlinksldjump"/>
          </p:cNvPr>
          <p:cNvSpPr txBox="1">
            <a:spLocks/>
          </p:cNvSpPr>
          <p:nvPr/>
        </p:nvSpPr>
        <p:spPr>
          <a:xfrm>
            <a:off x="3174040" y="3751350"/>
            <a:ext cx="119490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Duck</a:t>
            </a:r>
            <a:endParaRPr lang="en-GB" sz="4000" b="1" dirty="0">
              <a:effectLst>
                <a:outerShdw blurRad="38100" dist="38100" dir="2700000" algn="tl">
                  <a:srgbClr val="000000">
                    <a:alpha val="43137"/>
                  </a:srgbClr>
                </a:outerShdw>
              </a:effectLst>
            </a:endParaRPr>
          </a:p>
        </p:txBody>
      </p:sp>
      <p:sp>
        <p:nvSpPr>
          <p:cNvPr id="13" name="Google Shape;3871;p17">
            <a:hlinkClick r:id="rId5" action="ppaction://hlinksldjump"/>
          </p:cNvPr>
          <p:cNvSpPr txBox="1">
            <a:spLocks/>
          </p:cNvSpPr>
          <p:nvPr/>
        </p:nvSpPr>
        <p:spPr>
          <a:xfrm>
            <a:off x="5167940" y="37513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Parrot</a:t>
            </a:r>
            <a:endParaRPr lang="en-GB" sz="4000" b="1" dirty="0">
              <a:effectLst>
                <a:outerShdw blurRad="38100" dist="38100" dir="2700000" algn="tl">
                  <a:srgbClr val="000000">
                    <a:alpha val="43137"/>
                  </a:srgbClr>
                </a:outerShdw>
              </a:effectLst>
            </a:endParaRPr>
          </a:p>
        </p:txBody>
      </p:sp>
      <p:sp>
        <p:nvSpPr>
          <p:cNvPr id="14" name="Google Shape;3871;p17">
            <a:hlinkClick r:id="rId4" action="ppaction://hlinksldjump"/>
          </p:cNvPr>
          <p:cNvSpPr txBox="1">
            <a:spLocks/>
          </p:cNvSpPr>
          <p:nvPr/>
        </p:nvSpPr>
        <p:spPr>
          <a:xfrm>
            <a:off x="7957415"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Cat</a:t>
            </a:r>
            <a:endParaRPr lang="en-GB" sz="4000" b="1" dirty="0">
              <a:effectLst>
                <a:outerShdw blurRad="38100" dist="38100" dir="2700000" algn="tl">
                  <a:srgbClr val="000000">
                    <a:alpha val="43137"/>
                  </a:srgbClr>
                </a:outerShdw>
              </a:effectLst>
            </a:endParaRPr>
          </a:p>
        </p:txBody>
      </p:sp>
      <p:pic>
        <p:nvPicPr>
          <p:cNvPr id="15" name="Picture 14">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15600" y="3751350"/>
            <a:ext cx="971429" cy="723810"/>
          </a:xfrm>
          <a:prstGeom prst="rect">
            <a:avLst/>
          </a:prstGeom>
        </p:spPr>
      </p:pic>
      <p:pic>
        <p:nvPicPr>
          <p:cNvPr id="16" name="Picture 15">
            <a:hlinkClick r:id="rId5"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536500" y="3791040"/>
            <a:ext cx="971429" cy="723810"/>
          </a:xfrm>
          <a:prstGeom prst="rect">
            <a:avLst/>
          </a:prstGeom>
        </p:spPr>
      </p:pic>
      <p:pic>
        <p:nvPicPr>
          <p:cNvPr id="17" name="Picture 16">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318989" y="3751350"/>
            <a:ext cx="971429" cy="723810"/>
          </a:xfrm>
          <a:prstGeom prst="rect">
            <a:avLst/>
          </a:prstGeom>
        </p:spPr>
      </p:pic>
      <p:sp>
        <p:nvSpPr>
          <p:cNvPr id="3" name="Title 2"/>
          <p:cNvSpPr>
            <a:spLocks noGrp="1"/>
          </p:cNvSpPr>
          <p:nvPr>
            <p:ph type="title"/>
          </p:nvPr>
        </p:nvSpPr>
        <p:spPr/>
        <p:txBody>
          <a:bodyPr/>
          <a:lstStyle/>
          <a:p>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US" b="1" dirty="0">
                <a:effectLst>
                  <a:outerShdw blurRad="38100" dist="38100" dir="2700000" algn="tl">
                    <a:srgbClr val="000000">
                      <a:alpha val="43137"/>
                    </a:srgbClr>
                  </a:outerShdw>
                </a:effectLst>
              </a:rPr>
              <a:t> </a:t>
            </a:r>
            <a:r>
              <a:rPr lang="en-US" b="1" dirty="0" smtClean="0">
                <a:effectLst>
                  <a:outerShdw blurRad="38100" dist="38100" dir="2700000" algn="tl">
                    <a:srgbClr val="000000">
                      <a:alpha val="43137"/>
                    </a:srgbClr>
                  </a:outerShdw>
                </a:effectLst>
              </a:rPr>
              <a:t>3</a:t>
            </a:r>
            <a:endParaRPr lang="en-US" b="1" dirty="0">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3189578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sp>
        <p:nvSpPr>
          <p:cNvPr id="3871" name="Google Shape;3871;p17"/>
          <p:cNvSpPr txBox="1">
            <a:spLocks noGrp="1"/>
          </p:cNvSpPr>
          <p:nvPr>
            <p:ph type="title"/>
          </p:nvPr>
        </p:nvSpPr>
        <p:spPr>
          <a:xfrm>
            <a:off x="2488520" y="1028108"/>
            <a:ext cx="7237925" cy="763500"/>
          </a:xfrm>
          <a:prstGeom prst="rect">
            <a:avLst/>
          </a:prstGeom>
        </p:spPr>
        <p:txBody>
          <a:bodyPr spcFirstLastPara="1" wrap="square" lIns="121900" tIns="121900" rIns="121900" bIns="121900" anchor="t" anchorCtr="0">
            <a:noAutofit/>
          </a:bodyPr>
          <a:lstStyle/>
          <a:p>
            <a:pPr lvl="0"/>
            <a:r>
              <a:rPr lang="en-GB" sz="4000" b="1" dirty="0">
                <a:effectLst>
                  <a:outerShdw blurRad="38100" dist="38100" dir="2700000" algn="tl">
                    <a:srgbClr val="000000">
                      <a:alpha val="43137"/>
                    </a:srgbClr>
                  </a:outerShdw>
                </a:effectLst>
              </a:rPr>
              <a:t>Welcome to the treasure hunt game</a:t>
            </a:r>
            <a:endParaRPr sz="3600"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grpSp>
        <p:nvGrpSpPr>
          <p:cNvPr id="6" name="Google Shape;3974;p34"/>
          <p:cNvGrpSpPr/>
          <p:nvPr/>
        </p:nvGrpSpPr>
        <p:grpSpPr>
          <a:xfrm>
            <a:off x="2143288" y="2478248"/>
            <a:ext cx="1818862" cy="1817907"/>
            <a:chOff x="7132957" y="1921136"/>
            <a:chExt cx="3896187" cy="4286191"/>
          </a:xfrm>
        </p:grpSpPr>
        <p:grpSp>
          <p:nvGrpSpPr>
            <p:cNvPr id="7" name="Google Shape;3975;p34"/>
            <p:cNvGrpSpPr/>
            <p:nvPr/>
          </p:nvGrpSpPr>
          <p:grpSpPr>
            <a:xfrm>
              <a:off x="7539356" y="2731007"/>
              <a:ext cx="3126098" cy="1090074"/>
              <a:chOff x="9219899" y="3149713"/>
              <a:chExt cx="1994448" cy="492288"/>
            </a:xfrm>
          </p:grpSpPr>
          <p:sp>
            <p:nvSpPr>
              <p:cNvPr id="162" name="Google Shape;3976;p3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63" name="Google Shape;3977;p3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sp>
          <p:nvSpPr>
            <p:cNvPr id="8" name="Google Shape;3978;p34"/>
            <p:cNvSpPr/>
            <p:nvPr/>
          </p:nvSpPr>
          <p:spPr>
            <a:xfrm>
              <a:off x="8025351" y="2691002"/>
              <a:ext cx="2177987" cy="1125998"/>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 name="Google Shape;3979;p34"/>
            <p:cNvSpPr/>
            <p:nvPr/>
          </p:nvSpPr>
          <p:spPr>
            <a:xfrm>
              <a:off x="7508856" y="2670361"/>
              <a:ext cx="3198412" cy="1283725"/>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 name="Google Shape;3980;p34"/>
            <p:cNvSpPr/>
            <p:nvPr/>
          </p:nvSpPr>
          <p:spPr>
            <a:xfrm>
              <a:off x="7533338" y="2739077"/>
              <a:ext cx="3157603" cy="1197309"/>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 name="Google Shape;3981;p34"/>
            <p:cNvSpPr/>
            <p:nvPr/>
          </p:nvSpPr>
          <p:spPr>
            <a:xfrm>
              <a:off x="7799124" y="3544492"/>
              <a:ext cx="2535017" cy="609282"/>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 name="Google Shape;3982;p34"/>
            <p:cNvSpPr/>
            <p:nvPr/>
          </p:nvSpPr>
          <p:spPr>
            <a:xfrm>
              <a:off x="7462961" y="3422470"/>
              <a:ext cx="3304959" cy="484050"/>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 name="Google Shape;3983;p34"/>
            <p:cNvSpPr/>
            <p:nvPr/>
          </p:nvSpPr>
          <p:spPr>
            <a:xfrm>
              <a:off x="7959892" y="3414161"/>
              <a:ext cx="2346936" cy="349959"/>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 name="Google Shape;3984;p34"/>
            <p:cNvSpPr/>
            <p:nvPr/>
          </p:nvSpPr>
          <p:spPr>
            <a:xfrm>
              <a:off x="7132957" y="4908749"/>
              <a:ext cx="3896187" cy="739023"/>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 name="Google Shape;3985;p34"/>
            <p:cNvSpPr/>
            <p:nvPr/>
          </p:nvSpPr>
          <p:spPr>
            <a:xfrm>
              <a:off x="7652945" y="3908493"/>
              <a:ext cx="2831121" cy="1192764"/>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6" name="Google Shape;3986;p34"/>
            <p:cNvSpPr/>
            <p:nvPr/>
          </p:nvSpPr>
          <p:spPr>
            <a:xfrm>
              <a:off x="7867497" y="4641603"/>
              <a:ext cx="2510514" cy="48903"/>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nvGrpSpPr>
            <p:cNvPr id="17" name="Google Shape;3987;p34"/>
            <p:cNvGrpSpPr/>
            <p:nvPr/>
          </p:nvGrpSpPr>
          <p:grpSpPr>
            <a:xfrm>
              <a:off x="7557952" y="3934074"/>
              <a:ext cx="3131390" cy="1282073"/>
              <a:chOff x="5534024" y="3386071"/>
              <a:chExt cx="1098233" cy="449645"/>
            </a:xfrm>
          </p:grpSpPr>
          <p:grpSp>
            <p:nvGrpSpPr>
              <p:cNvPr id="143" name="Google Shape;3988;p34"/>
              <p:cNvGrpSpPr/>
              <p:nvPr/>
            </p:nvGrpSpPr>
            <p:grpSpPr>
              <a:xfrm>
                <a:off x="6525577" y="3388994"/>
                <a:ext cx="106679" cy="446722"/>
                <a:chOff x="6525577" y="3388994"/>
                <a:chExt cx="106679" cy="446722"/>
              </a:xfrm>
            </p:grpSpPr>
            <p:sp>
              <p:nvSpPr>
                <p:cNvPr id="158" name="Google Shape;3989;p3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9" name="Google Shape;3990;p3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60" name="Google Shape;3991;p3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61" name="Google Shape;3992;p3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grpSp>
            <p:nvGrpSpPr>
              <p:cNvPr id="144" name="Google Shape;3993;p34"/>
              <p:cNvGrpSpPr/>
              <p:nvPr/>
            </p:nvGrpSpPr>
            <p:grpSpPr>
              <a:xfrm>
                <a:off x="5534024" y="3386071"/>
                <a:ext cx="932497" cy="449645"/>
                <a:chOff x="5534024" y="3386071"/>
                <a:chExt cx="932497" cy="449645"/>
              </a:xfrm>
            </p:grpSpPr>
            <p:sp>
              <p:nvSpPr>
                <p:cNvPr id="145" name="Google Shape;3994;p3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6" name="Google Shape;3995;p3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7" name="Google Shape;3996;p3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8" name="Google Shape;3997;p3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9" name="Google Shape;3998;p3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0" name="Google Shape;3999;p3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1" name="Google Shape;4000;p3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2" name="Google Shape;4001;p3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3" name="Google Shape;4002;p3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4" name="Google Shape;4003;p3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5" name="Google Shape;4004;p3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6" name="Google Shape;4005;p3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57" name="Google Shape;4006;p3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grpSp>
        <p:grpSp>
          <p:nvGrpSpPr>
            <p:cNvPr id="18" name="Google Shape;4007;p34"/>
            <p:cNvGrpSpPr/>
            <p:nvPr/>
          </p:nvGrpSpPr>
          <p:grpSpPr>
            <a:xfrm>
              <a:off x="7561661" y="2858665"/>
              <a:ext cx="3151164" cy="1252311"/>
              <a:chOff x="2935153" y="4774738"/>
              <a:chExt cx="1744251" cy="693186"/>
            </a:xfrm>
          </p:grpSpPr>
          <p:sp>
            <p:nvSpPr>
              <p:cNvPr id="55" name="Google Shape;4008;p34"/>
              <p:cNvSpPr/>
              <p:nvPr/>
            </p:nvSpPr>
            <p:spPr>
              <a:xfrm>
                <a:off x="3864474" y="4959120"/>
                <a:ext cx="321100" cy="321099"/>
              </a:xfrm>
              <a:custGeom>
                <a:avLst/>
                <a:gdLst/>
                <a:ahLst/>
                <a:cxnLst/>
                <a:rect l="l" t="t" r="r" b="b"/>
                <a:pathLst>
                  <a:path w="355789" h="355788" extrusionOk="0">
                    <a:moveTo>
                      <a:pt x="34" y="181639"/>
                    </a:moveTo>
                    <a:cubicBezTo>
                      <a:pt x="-1839" y="84284"/>
                      <a:pt x="74922" y="1906"/>
                      <a:pt x="174150" y="34"/>
                    </a:cubicBezTo>
                    <a:cubicBezTo>
                      <a:pt x="271506" y="-1839"/>
                      <a:pt x="353883" y="74922"/>
                      <a:pt x="355756" y="174150"/>
                    </a:cubicBezTo>
                    <a:cubicBezTo>
                      <a:pt x="357628" y="271506"/>
                      <a:pt x="280867" y="353883"/>
                      <a:pt x="181639" y="355756"/>
                    </a:cubicBezTo>
                    <a:cubicBezTo>
                      <a:pt x="84284" y="357628"/>
                      <a:pt x="1906" y="278995"/>
                      <a:pt x="34" y="181639"/>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6" name="Google Shape;4009;p34"/>
              <p:cNvSpPr/>
              <p:nvPr/>
            </p:nvSpPr>
            <p:spPr>
              <a:xfrm>
                <a:off x="3908437" y="5001392"/>
                <a:ext cx="234946" cy="234946"/>
              </a:xfrm>
              <a:custGeom>
                <a:avLst/>
                <a:gdLst/>
                <a:ahLst/>
                <a:cxnLst/>
                <a:rect l="l" t="t" r="r" b="b"/>
                <a:pathLst>
                  <a:path w="260328" h="260328" extrusionOk="0">
                    <a:moveTo>
                      <a:pt x="260284" y="127357"/>
                    </a:moveTo>
                    <a:cubicBezTo>
                      <a:pt x="258412" y="54340"/>
                      <a:pt x="198501" y="-1827"/>
                      <a:pt x="127356" y="45"/>
                    </a:cubicBezTo>
                    <a:cubicBezTo>
                      <a:pt x="54340" y="1918"/>
                      <a:pt x="-1827" y="61829"/>
                      <a:pt x="45" y="132973"/>
                    </a:cubicBezTo>
                    <a:cubicBezTo>
                      <a:pt x="1918" y="204118"/>
                      <a:pt x="61829" y="262157"/>
                      <a:pt x="132973" y="260284"/>
                    </a:cubicBezTo>
                    <a:cubicBezTo>
                      <a:pt x="204118" y="260284"/>
                      <a:pt x="262157" y="200373"/>
                      <a:pt x="260284" y="127357"/>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7" name="Google Shape;4010;p34"/>
              <p:cNvSpPr/>
              <p:nvPr/>
            </p:nvSpPr>
            <p:spPr>
              <a:xfrm>
                <a:off x="3894046" y="5003124"/>
                <a:ext cx="210421" cy="253830"/>
              </a:xfrm>
              <a:custGeom>
                <a:avLst/>
                <a:gdLst/>
                <a:ahLst/>
                <a:cxnLst/>
                <a:rect l="l" t="t" r="r" b="b"/>
                <a:pathLst>
                  <a:path w="233153" h="281252" extrusionOk="0">
                    <a:moveTo>
                      <a:pt x="55293" y="0"/>
                    </a:moveTo>
                    <a:lnTo>
                      <a:pt x="233154" y="258367"/>
                    </a:lnTo>
                    <a:cubicBezTo>
                      <a:pt x="233154" y="258367"/>
                      <a:pt x="90865" y="329511"/>
                      <a:pt x="23465" y="220922"/>
                    </a:cubicBezTo>
                    <a:cubicBezTo>
                      <a:pt x="-43935" y="112333"/>
                      <a:pt x="55293" y="0"/>
                      <a:pt x="55293"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8" name="Google Shape;4011;p34"/>
              <p:cNvSpPr/>
              <p:nvPr/>
            </p:nvSpPr>
            <p:spPr>
              <a:xfrm>
                <a:off x="3905095" y="5033567"/>
                <a:ext cx="11827" cy="15206"/>
              </a:xfrm>
              <a:custGeom>
                <a:avLst/>
                <a:gdLst/>
                <a:ahLst/>
                <a:cxnLst/>
                <a:rect l="l" t="t" r="r" b="b"/>
                <a:pathLst>
                  <a:path w="13105" h="16849" extrusionOk="0">
                    <a:moveTo>
                      <a:pt x="13106" y="0"/>
                    </a:moveTo>
                    <a:lnTo>
                      <a:pt x="0" y="1685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9" name="Google Shape;4012;p34"/>
              <p:cNvSpPr/>
              <p:nvPr/>
            </p:nvSpPr>
            <p:spPr>
              <a:xfrm>
                <a:off x="4128347" y="5158724"/>
                <a:ext cx="30413" cy="50690"/>
              </a:xfrm>
              <a:custGeom>
                <a:avLst/>
                <a:gdLst/>
                <a:ahLst/>
                <a:cxnLst/>
                <a:rect l="l" t="t" r="r" b="b"/>
                <a:pathLst>
                  <a:path w="33699" h="56166" extrusionOk="0">
                    <a:moveTo>
                      <a:pt x="33700" y="0"/>
                    </a:moveTo>
                    <a:cubicBezTo>
                      <a:pt x="33700" y="0"/>
                      <a:pt x="29956" y="33700"/>
                      <a:pt x="0" y="56167"/>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0" name="Google Shape;4013;p34"/>
              <p:cNvSpPr/>
              <p:nvPr/>
            </p:nvSpPr>
            <p:spPr>
              <a:xfrm>
                <a:off x="3063750" y="4978680"/>
                <a:ext cx="320880" cy="320880"/>
              </a:xfrm>
              <a:custGeom>
                <a:avLst/>
                <a:gdLst/>
                <a:ahLst/>
                <a:cxnLst/>
                <a:rect l="l" t="t" r="r" b="b"/>
                <a:pathLst>
                  <a:path w="355546" h="355546" extrusionOk="0">
                    <a:moveTo>
                      <a:pt x="332232" y="264832"/>
                    </a:moveTo>
                    <a:cubicBezTo>
                      <a:pt x="283554" y="350954"/>
                      <a:pt x="174965" y="380910"/>
                      <a:pt x="90715" y="332232"/>
                    </a:cubicBezTo>
                    <a:cubicBezTo>
                      <a:pt x="4593" y="283554"/>
                      <a:pt x="-25363" y="174965"/>
                      <a:pt x="23315" y="90715"/>
                    </a:cubicBezTo>
                    <a:cubicBezTo>
                      <a:pt x="71993" y="4593"/>
                      <a:pt x="180582" y="-25363"/>
                      <a:pt x="264832" y="23315"/>
                    </a:cubicBezTo>
                    <a:cubicBezTo>
                      <a:pt x="350954" y="70121"/>
                      <a:pt x="380910" y="178710"/>
                      <a:pt x="332232" y="26483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1" name="Google Shape;4014;p34"/>
              <p:cNvSpPr/>
              <p:nvPr/>
            </p:nvSpPr>
            <p:spPr>
              <a:xfrm>
                <a:off x="3106779" y="5020017"/>
                <a:ext cx="236652" cy="236595"/>
              </a:xfrm>
              <a:custGeom>
                <a:avLst/>
                <a:gdLst/>
                <a:ahLst/>
                <a:cxnLst/>
                <a:rect l="l" t="t" r="r" b="b"/>
                <a:pathLst>
                  <a:path w="262218" h="262155" extrusionOk="0">
                    <a:moveTo>
                      <a:pt x="16872" y="67422"/>
                    </a:moveTo>
                    <a:cubicBezTo>
                      <a:pt x="-18700" y="131078"/>
                      <a:pt x="3767" y="209711"/>
                      <a:pt x="67422" y="245283"/>
                    </a:cubicBezTo>
                    <a:cubicBezTo>
                      <a:pt x="131078" y="280855"/>
                      <a:pt x="209711" y="258389"/>
                      <a:pt x="245283" y="194733"/>
                    </a:cubicBezTo>
                    <a:cubicBezTo>
                      <a:pt x="280856" y="131078"/>
                      <a:pt x="258389" y="52444"/>
                      <a:pt x="196606" y="16872"/>
                    </a:cubicBezTo>
                    <a:cubicBezTo>
                      <a:pt x="131078" y="-18700"/>
                      <a:pt x="52444" y="3767"/>
                      <a:pt x="16872" y="6742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2" name="Google Shape;4015;p34"/>
              <p:cNvSpPr/>
              <p:nvPr/>
            </p:nvSpPr>
            <p:spPr>
              <a:xfrm>
                <a:off x="3213351" y="4996360"/>
                <a:ext cx="145457" cy="282177"/>
              </a:xfrm>
              <a:custGeom>
                <a:avLst/>
                <a:gdLst/>
                <a:ahLst/>
                <a:cxnLst/>
                <a:rect l="l" t="t" r="r" b="b"/>
                <a:pathLst>
                  <a:path w="161171" h="312661" extrusionOk="0">
                    <a:moveTo>
                      <a:pt x="22467" y="312661"/>
                    </a:moveTo>
                    <a:lnTo>
                      <a:pt x="0" y="0"/>
                    </a:lnTo>
                    <a:cubicBezTo>
                      <a:pt x="0" y="0"/>
                      <a:pt x="159139" y="11233"/>
                      <a:pt x="161011" y="138544"/>
                    </a:cubicBezTo>
                    <a:cubicBezTo>
                      <a:pt x="166628" y="267728"/>
                      <a:pt x="22467" y="312661"/>
                      <a:pt x="22467" y="3126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3" name="Google Shape;4016;p34"/>
              <p:cNvSpPr/>
              <p:nvPr/>
            </p:nvSpPr>
            <p:spPr>
              <a:xfrm>
                <a:off x="3272547" y="5260203"/>
                <a:ext cx="18586" cy="6758"/>
              </a:xfrm>
              <a:custGeom>
                <a:avLst/>
                <a:gdLst/>
                <a:ahLst/>
                <a:cxnLst/>
                <a:rect l="l" t="t" r="r" b="b"/>
                <a:pathLst>
                  <a:path w="20594" h="7488" extrusionOk="0">
                    <a:moveTo>
                      <a:pt x="0" y="7489"/>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4" name="Google Shape;4017;p34"/>
              <p:cNvSpPr/>
              <p:nvPr/>
            </p:nvSpPr>
            <p:spPr>
              <a:xfrm>
                <a:off x="3128786" y="5006507"/>
                <a:ext cx="52379" cy="28724"/>
              </a:xfrm>
              <a:custGeom>
                <a:avLst/>
                <a:gdLst/>
                <a:ahLst/>
                <a:cxnLst/>
                <a:rect l="l" t="t" r="r" b="b"/>
                <a:pathLst>
                  <a:path w="58038" h="31827" extrusionOk="0">
                    <a:moveTo>
                      <a:pt x="0" y="31828"/>
                    </a:moveTo>
                    <a:cubicBezTo>
                      <a:pt x="0" y="31828"/>
                      <a:pt x="20594" y="3744"/>
                      <a:pt x="58039"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5" name="Google Shape;4018;p34"/>
              <p:cNvSpPr/>
              <p:nvPr/>
            </p:nvSpPr>
            <p:spPr>
              <a:xfrm>
                <a:off x="3324781" y="4911521"/>
                <a:ext cx="321432" cy="321508"/>
              </a:xfrm>
              <a:custGeom>
                <a:avLst/>
                <a:gdLst/>
                <a:ahLst/>
                <a:cxnLst/>
                <a:rect l="l" t="t" r="r" b="b"/>
                <a:pathLst>
                  <a:path w="356157" h="356241" extrusionOk="0">
                    <a:moveTo>
                      <a:pt x="215523" y="4046"/>
                    </a:moveTo>
                    <a:cubicBezTo>
                      <a:pt x="311007" y="24641"/>
                      <a:pt x="372790" y="118252"/>
                      <a:pt x="352195" y="215607"/>
                    </a:cubicBezTo>
                    <a:cubicBezTo>
                      <a:pt x="331601" y="311091"/>
                      <a:pt x="237990" y="372874"/>
                      <a:pt x="140634" y="352280"/>
                    </a:cubicBezTo>
                    <a:cubicBezTo>
                      <a:pt x="45151" y="331685"/>
                      <a:pt x="-16632" y="238074"/>
                      <a:pt x="3962" y="140719"/>
                    </a:cubicBezTo>
                    <a:cubicBezTo>
                      <a:pt x="24557" y="43363"/>
                      <a:pt x="120040" y="-16548"/>
                      <a:pt x="215523" y="404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6" name="Google Shape;4019;p34"/>
              <p:cNvSpPr/>
              <p:nvPr/>
            </p:nvSpPr>
            <p:spPr>
              <a:xfrm>
                <a:off x="3366901" y="4953167"/>
                <a:ext cx="236132" cy="236681"/>
              </a:xfrm>
              <a:custGeom>
                <a:avLst/>
                <a:gdLst/>
                <a:ahLst/>
                <a:cxnLst/>
                <a:rect l="l" t="t" r="r" b="b"/>
                <a:pathLst>
                  <a:path w="261642" h="262250" extrusionOk="0">
                    <a:moveTo>
                      <a:pt x="103371" y="259372"/>
                    </a:moveTo>
                    <a:cubicBezTo>
                      <a:pt x="174515" y="274350"/>
                      <a:pt x="243787" y="229417"/>
                      <a:pt x="258765" y="158272"/>
                    </a:cubicBezTo>
                    <a:cubicBezTo>
                      <a:pt x="273743" y="87128"/>
                      <a:pt x="228809" y="17856"/>
                      <a:pt x="157665" y="2878"/>
                    </a:cubicBezTo>
                    <a:cubicBezTo>
                      <a:pt x="86521" y="-12100"/>
                      <a:pt x="17248" y="32833"/>
                      <a:pt x="2271" y="103978"/>
                    </a:cubicBezTo>
                    <a:cubicBezTo>
                      <a:pt x="-10835" y="175122"/>
                      <a:pt x="34098" y="244395"/>
                      <a:pt x="103371" y="25937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7" name="Google Shape;4020;p34"/>
              <p:cNvSpPr/>
              <p:nvPr/>
            </p:nvSpPr>
            <p:spPr>
              <a:xfrm>
                <a:off x="3348821" y="4938026"/>
                <a:ext cx="268494" cy="185003"/>
              </a:xfrm>
              <a:custGeom>
                <a:avLst/>
                <a:gdLst/>
                <a:ahLst/>
                <a:cxnLst/>
                <a:rect l="l" t="t" r="r" b="b"/>
                <a:pathLst>
                  <a:path w="297500" h="204989" extrusionOk="0">
                    <a:moveTo>
                      <a:pt x="297501" y="90784"/>
                    </a:moveTo>
                    <a:lnTo>
                      <a:pt x="5434" y="204989"/>
                    </a:lnTo>
                    <a:cubicBezTo>
                      <a:pt x="5434" y="204989"/>
                      <a:pt x="-32010" y="51467"/>
                      <a:pt x="89684" y="8406"/>
                    </a:cubicBezTo>
                    <a:cubicBezTo>
                      <a:pt x="209506" y="-32783"/>
                      <a:pt x="297501" y="90784"/>
                      <a:pt x="297501" y="9078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8" name="Google Shape;4021;p34"/>
              <p:cNvSpPr/>
              <p:nvPr/>
            </p:nvSpPr>
            <p:spPr>
              <a:xfrm>
                <a:off x="3580365" y="4972680"/>
                <a:ext cx="13517" cy="13517"/>
              </a:xfrm>
              <a:custGeom>
                <a:avLst/>
                <a:gdLst/>
                <a:ahLst/>
                <a:cxnLst/>
                <a:rect l="l" t="t" r="r" b="b"/>
                <a:pathLst>
                  <a:path w="14977" h="14977" extrusionOk="0">
                    <a:moveTo>
                      <a:pt x="14978" y="14978"/>
                    </a:moveTo>
                    <a:lnTo>
                      <a:pt x="0"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69" name="Google Shape;4022;p34"/>
              <p:cNvSpPr/>
              <p:nvPr/>
            </p:nvSpPr>
            <p:spPr>
              <a:xfrm>
                <a:off x="3374026" y="5150268"/>
                <a:ext cx="42242" cy="42242"/>
              </a:xfrm>
              <a:custGeom>
                <a:avLst/>
                <a:gdLst/>
                <a:ahLst/>
                <a:cxnLst/>
                <a:rect l="l" t="t" r="r" b="b"/>
                <a:pathLst>
                  <a:path w="46805" h="46805" extrusionOk="0">
                    <a:moveTo>
                      <a:pt x="46806" y="46806"/>
                    </a:moveTo>
                    <a:cubicBezTo>
                      <a:pt x="46806" y="46806"/>
                      <a:pt x="14978" y="35572"/>
                      <a:pt x="0"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0" name="Google Shape;4023;p34"/>
              <p:cNvSpPr/>
              <p:nvPr/>
            </p:nvSpPr>
            <p:spPr>
              <a:xfrm>
                <a:off x="3241248" y="5118969"/>
                <a:ext cx="321058" cy="321058"/>
              </a:xfrm>
              <a:custGeom>
                <a:avLst/>
                <a:gdLst/>
                <a:ahLst/>
                <a:cxnLst/>
                <a:rect l="l" t="t" r="r" b="b"/>
                <a:pathLst>
                  <a:path w="355743" h="355743" extrusionOk="0">
                    <a:moveTo>
                      <a:pt x="8436" y="124514"/>
                    </a:moveTo>
                    <a:cubicBezTo>
                      <a:pt x="38391" y="30902"/>
                      <a:pt x="137619" y="-21520"/>
                      <a:pt x="231230" y="8436"/>
                    </a:cubicBezTo>
                    <a:cubicBezTo>
                      <a:pt x="324841" y="38391"/>
                      <a:pt x="377264" y="137619"/>
                      <a:pt x="347308" y="231230"/>
                    </a:cubicBezTo>
                    <a:cubicBezTo>
                      <a:pt x="317352" y="324841"/>
                      <a:pt x="218125" y="377264"/>
                      <a:pt x="124514" y="347308"/>
                    </a:cubicBezTo>
                    <a:cubicBezTo>
                      <a:pt x="30902" y="319225"/>
                      <a:pt x="-21520" y="218125"/>
                      <a:pt x="8436" y="12451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1" name="Google Shape;4024;p34"/>
              <p:cNvSpPr/>
              <p:nvPr/>
            </p:nvSpPr>
            <p:spPr>
              <a:xfrm>
                <a:off x="3283726" y="5161447"/>
                <a:ext cx="236182" cy="236337"/>
              </a:xfrm>
              <a:custGeom>
                <a:avLst/>
                <a:gdLst/>
                <a:ahLst/>
                <a:cxnLst/>
                <a:rect l="l" t="t" r="r" b="b"/>
                <a:pathLst>
                  <a:path w="261698" h="261869" extrusionOk="0">
                    <a:moveTo>
                      <a:pt x="255352" y="171102"/>
                    </a:moveTo>
                    <a:cubicBezTo>
                      <a:pt x="277819" y="101830"/>
                      <a:pt x="238502" y="28813"/>
                      <a:pt x="171102" y="6347"/>
                    </a:cubicBezTo>
                    <a:cubicBezTo>
                      <a:pt x="101830" y="-16120"/>
                      <a:pt x="28813" y="23197"/>
                      <a:pt x="6347" y="90597"/>
                    </a:cubicBezTo>
                    <a:cubicBezTo>
                      <a:pt x="-16120" y="157997"/>
                      <a:pt x="23197" y="232885"/>
                      <a:pt x="90597" y="255352"/>
                    </a:cubicBezTo>
                    <a:cubicBezTo>
                      <a:pt x="159869" y="277819"/>
                      <a:pt x="234758" y="240374"/>
                      <a:pt x="255352" y="17110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2" name="Google Shape;4025;p34"/>
              <p:cNvSpPr/>
              <p:nvPr/>
            </p:nvSpPr>
            <p:spPr>
              <a:xfrm>
                <a:off x="3268526" y="5145194"/>
                <a:ext cx="172985" cy="273448"/>
              </a:xfrm>
              <a:custGeom>
                <a:avLst/>
                <a:gdLst/>
                <a:ahLst/>
                <a:cxnLst/>
                <a:rect l="l" t="t" r="r" b="b"/>
                <a:pathLst>
                  <a:path w="191673" h="302990" extrusionOk="0">
                    <a:moveTo>
                      <a:pt x="105551" y="0"/>
                    </a:moveTo>
                    <a:lnTo>
                      <a:pt x="191673" y="301428"/>
                    </a:lnTo>
                    <a:cubicBezTo>
                      <a:pt x="191673" y="301428"/>
                      <a:pt x="34407" y="323894"/>
                      <a:pt x="4451" y="198455"/>
                    </a:cubicBezTo>
                    <a:cubicBezTo>
                      <a:pt x="-25505" y="73017"/>
                      <a:pt x="105551" y="0"/>
                      <a:pt x="105551"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3" name="Google Shape;4026;p34"/>
              <p:cNvSpPr/>
              <p:nvPr/>
            </p:nvSpPr>
            <p:spPr>
              <a:xfrm>
                <a:off x="3311447" y="5163799"/>
                <a:ext cx="16897" cy="11827"/>
              </a:xfrm>
              <a:custGeom>
                <a:avLst/>
                <a:gdLst/>
                <a:ahLst/>
                <a:cxnLst/>
                <a:rect l="l" t="t" r="r" b="b"/>
                <a:pathLst>
                  <a:path w="18722" h="13105" extrusionOk="0">
                    <a:moveTo>
                      <a:pt x="18722" y="0"/>
                    </a:moveTo>
                    <a:lnTo>
                      <a:pt x="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4" name="Google Shape;4027;p34"/>
              <p:cNvSpPr/>
              <p:nvPr/>
            </p:nvSpPr>
            <p:spPr>
              <a:xfrm>
                <a:off x="3470430" y="5361682"/>
                <a:ext cx="45620" cy="38863"/>
              </a:xfrm>
              <a:custGeom>
                <a:avLst/>
                <a:gdLst/>
                <a:ahLst/>
                <a:cxnLst/>
                <a:rect l="l" t="t" r="r" b="b"/>
                <a:pathLst>
                  <a:path w="50549" h="43061" extrusionOk="0">
                    <a:moveTo>
                      <a:pt x="50550" y="0"/>
                    </a:moveTo>
                    <a:cubicBezTo>
                      <a:pt x="50550" y="0"/>
                      <a:pt x="35572" y="29956"/>
                      <a:pt x="0" y="4306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5" name="Google Shape;4028;p34"/>
              <p:cNvSpPr/>
              <p:nvPr/>
            </p:nvSpPr>
            <p:spPr>
              <a:xfrm>
                <a:off x="3605737" y="4949006"/>
                <a:ext cx="321032" cy="321032"/>
              </a:xfrm>
              <a:custGeom>
                <a:avLst/>
                <a:gdLst/>
                <a:ahLst/>
                <a:cxnLst/>
                <a:rect l="l" t="t" r="r" b="b"/>
                <a:pathLst>
                  <a:path w="355714" h="355714" extrusionOk="0">
                    <a:moveTo>
                      <a:pt x="312657" y="293935"/>
                    </a:moveTo>
                    <a:cubicBezTo>
                      <a:pt x="249002" y="368824"/>
                      <a:pt x="136669" y="376313"/>
                      <a:pt x="61780" y="312657"/>
                    </a:cubicBezTo>
                    <a:cubicBezTo>
                      <a:pt x="-13109" y="249002"/>
                      <a:pt x="-20598" y="136669"/>
                      <a:pt x="43058" y="61780"/>
                    </a:cubicBezTo>
                    <a:cubicBezTo>
                      <a:pt x="106713" y="-13109"/>
                      <a:pt x="219046" y="-20598"/>
                      <a:pt x="293935" y="43058"/>
                    </a:cubicBezTo>
                    <a:cubicBezTo>
                      <a:pt x="368824" y="106713"/>
                      <a:pt x="376313" y="219046"/>
                      <a:pt x="312657" y="29393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6" name="Google Shape;4029;p34"/>
              <p:cNvSpPr/>
              <p:nvPr/>
            </p:nvSpPr>
            <p:spPr>
              <a:xfrm>
                <a:off x="3649837" y="4991415"/>
                <a:ext cx="236296" cy="236296"/>
              </a:xfrm>
              <a:custGeom>
                <a:avLst/>
                <a:gdLst/>
                <a:ahLst/>
                <a:cxnLst/>
                <a:rect l="l" t="t" r="r" b="b"/>
                <a:pathLst>
                  <a:path w="261824" h="261824" extrusionOk="0">
                    <a:moveTo>
                      <a:pt x="31684" y="44790"/>
                    </a:moveTo>
                    <a:cubicBezTo>
                      <a:pt x="-15121" y="99084"/>
                      <a:pt x="-9505" y="181462"/>
                      <a:pt x="44790" y="230140"/>
                    </a:cubicBezTo>
                    <a:cubicBezTo>
                      <a:pt x="99084" y="276946"/>
                      <a:pt x="181462" y="271329"/>
                      <a:pt x="230140" y="217034"/>
                    </a:cubicBezTo>
                    <a:cubicBezTo>
                      <a:pt x="276945" y="162740"/>
                      <a:pt x="271329" y="80362"/>
                      <a:pt x="217034" y="31684"/>
                    </a:cubicBezTo>
                    <a:cubicBezTo>
                      <a:pt x="160868" y="-15121"/>
                      <a:pt x="78490" y="-9505"/>
                      <a:pt x="31684" y="4479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7" name="Google Shape;4030;p34"/>
              <p:cNvSpPr/>
              <p:nvPr/>
            </p:nvSpPr>
            <p:spPr>
              <a:xfrm>
                <a:off x="3749495" y="4969298"/>
                <a:ext cx="155787" cy="280486"/>
              </a:xfrm>
              <a:custGeom>
                <a:avLst/>
                <a:gdLst/>
                <a:ahLst/>
                <a:cxnLst/>
                <a:rect l="l" t="t" r="r" b="b"/>
                <a:pathLst>
                  <a:path w="172617" h="310788" extrusionOk="0">
                    <a:moveTo>
                      <a:pt x="0" y="310789"/>
                    </a:moveTo>
                    <a:lnTo>
                      <a:pt x="39317" y="0"/>
                    </a:lnTo>
                    <a:cubicBezTo>
                      <a:pt x="39317" y="0"/>
                      <a:pt x="192839" y="41189"/>
                      <a:pt x="170372" y="168500"/>
                    </a:cubicBezTo>
                    <a:cubicBezTo>
                      <a:pt x="149778" y="293939"/>
                      <a:pt x="0" y="310789"/>
                      <a:pt x="0" y="3107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8" name="Google Shape;4031;p34"/>
              <p:cNvSpPr/>
              <p:nvPr/>
            </p:nvSpPr>
            <p:spPr>
              <a:xfrm>
                <a:off x="3790086" y="5241599"/>
                <a:ext cx="18586" cy="3379"/>
              </a:xfrm>
              <a:custGeom>
                <a:avLst/>
                <a:gdLst/>
                <a:ahLst/>
                <a:cxnLst/>
                <a:rect l="l" t="t" r="r" b="b"/>
                <a:pathLst>
                  <a:path w="20594" h="3744" extrusionOk="0">
                    <a:moveTo>
                      <a:pt x="0" y="3744"/>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79" name="Google Shape;4032;p34"/>
              <p:cNvSpPr/>
              <p:nvPr/>
            </p:nvSpPr>
            <p:spPr>
              <a:xfrm>
                <a:off x="3693682" y="4972301"/>
                <a:ext cx="57449" cy="17277"/>
              </a:xfrm>
              <a:custGeom>
                <a:avLst/>
                <a:gdLst/>
                <a:ahLst/>
                <a:cxnLst/>
                <a:rect l="l" t="t" r="r" b="b"/>
                <a:pathLst>
                  <a:path w="63655" h="19143" extrusionOk="0">
                    <a:moveTo>
                      <a:pt x="0" y="19143"/>
                    </a:moveTo>
                    <a:cubicBezTo>
                      <a:pt x="0" y="19143"/>
                      <a:pt x="24339" y="-3323"/>
                      <a:pt x="63656" y="42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0" name="Google Shape;4033;p34"/>
              <p:cNvSpPr/>
              <p:nvPr/>
            </p:nvSpPr>
            <p:spPr>
              <a:xfrm>
                <a:off x="3158382" y="5036389"/>
                <a:ext cx="273733" cy="288369"/>
              </a:xfrm>
              <a:custGeom>
                <a:avLst/>
                <a:gdLst/>
                <a:ahLst/>
                <a:cxnLst/>
                <a:rect l="l" t="t" r="r" b="b"/>
                <a:pathLst>
                  <a:path w="303305" h="319522" extrusionOk="0">
                    <a:moveTo>
                      <a:pt x="135739" y="315156"/>
                    </a:moveTo>
                    <a:cubicBezTo>
                      <a:pt x="53361" y="296433"/>
                      <a:pt x="-8422" y="210311"/>
                      <a:pt x="939" y="124189"/>
                    </a:cubicBezTo>
                    <a:cubicBezTo>
                      <a:pt x="10300" y="38067"/>
                      <a:pt x="83317" y="-16228"/>
                      <a:pt x="167566" y="4367"/>
                    </a:cubicBezTo>
                    <a:cubicBezTo>
                      <a:pt x="249944" y="23089"/>
                      <a:pt x="311728" y="109211"/>
                      <a:pt x="302366" y="195333"/>
                    </a:cubicBezTo>
                    <a:cubicBezTo>
                      <a:pt x="293005" y="281456"/>
                      <a:pt x="218116" y="335750"/>
                      <a:pt x="135739" y="31515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1" name="Google Shape;4034;p34"/>
              <p:cNvSpPr/>
              <p:nvPr/>
            </p:nvSpPr>
            <p:spPr>
              <a:xfrm>
                <a:off x="3180369" y="5016093"/>
                <a:ext cx="273733" cy="287764"/>
              </a:xfrm>
              <a:custGeom>
                <a:avLst/>
                <a:gdLst/>
                <a:ahLst/>
                <a:cxnLst/>
                <a:rect l="l" t="t" r="r" b="b"/>
                <a:pathLst>
                  <a:path w="303305" h="318852" extrusionOk="0">
                    <a:moveTo>
                      <a:pt x="135739" y="315156"/>
                    </a:moveTo>
                    <a:cubicBezTo>
                      <a:pt x="53361" y="296433"/>
                      <a:pt x="-8422" y="210311"/>
                      <a:pt x="939" y="124189"/>
                    </a:cubicBezTo>
                    <a:cubicBezTo>
                      <a:pt x="10300" y="38067"/>
                      <a:pt x="83316" y="-16228"/>
                      <a:pt x="167566" y="4367"/>
                    </a:cubicBezTo>
                    <a:cubicBezTo>
                      <a:pt x="249944" y="23089"/>
                      <a:pt x="311727" y="109211"/>
                      <a:pt x="302366" y="195333"/>
                    </a:cubicBezTo>
                    <a:cubicBezTo>
                      <a:pt x="293005" y="279583"/>
                      <a:pt x="218116" y="333878"/>
                      <a:pt x="135739" y="31515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2" name="Google Shape;4035;p34"/>
              <p:cNvSpPr/>
              <p:nvPr/>
            </p:nvSpPr>
            <p:spPr>
              <a:xfrm>
                <a:off x="3216290" y="5052768"/>
                <a:ext cx="200562" cy="211710"/>
              </a:xfrm>
              <a:custGeom>
                <a:avLst/>
                <a:gdLst/>
                <a:ahLst/>
                <a:cxnLst/>
                <a:rect l="l" t="t" r="r" b="b"/>
                <a:pathLst>
                  <a:path w="222229" h="234582" extrusionOk="0">
                    <a:moveTo>
                      <a:pt x="122186" y="3086"/>
                    </a:moveTo>
                    <a:cubicBezTo>
                      <a:pt x="60403" y="-11892"/>
                      <a:pt x="6109" y="29297"/>
                      <a:pt x="492" y="91080"/>
                    </a:cubicBezTo>
                    <a:cubicBezTo>
                      <a:pt x="-5125" y="154736"/>
                      <a:pt x="37936" y="216519"/>
                      <a:pt x="99720" y="231497"/>
                    </a:cubicBezTo>
                    <a:cubicBezTo>
                      <a:pt x="161503" y="246475"/>
                      <a:pt x="215797" y="205286"/>
                      <a:pt x="221414" y="143502"/>
                    </a:cubicBezTo>
                    <a:cubicBezTo>
                      <a:pt x="228903" y="81719"/>
                      <a:pt x="183970" y="18063"/>
                      <a:pt x="122186" y="308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3" name="Google Shape;4036;p34"/>
              <p:cNvSpPr/>
              <p:nvPr/>
            </p:nvSpPr>
            <p:spPr>
              <a:xfrm>
                <a:off x="3209969" y="5114751"/>
                <a:ext cx="223748" cy="164037"/>
              </a:xfrm>
              <a:custGeom>
                <a:avLst/>
                <a:gdLst/>
                <a:ahLst/>
                <a:cxnLst/>
                <a:rect l="l" t="t" r="r" b="b"/>
                <a:pathLst>
                  <a:path w="247920" h="181758" extrusionOk="0">
                    <a:moveTo>
                      <a:pt x="0" y="99228"/>
                    </a:moveTo>
                    <a:lnTo>
                      <a:pt x="237772" y="0"/>
                    </a:lnTo>
                    <a:cubicBezTo>
                      <a:pt x="237772" y="0"/>
                      <a:pt x="282705" y="138544"/>
                      <a:pt x="183478" y="174117"/>
                    </a:cubicBezTo>
                    <a:cubicBezTo>
                      <a:pt x="84250" y="211561"/>
                      <a:pt x="0" y="99228"/>
                      <a:pt x="0" y="99228"/>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4" name="Google Shape;4037;p34"/>
              <p:cNvSpPr/>
              <p:nvPr/>
            </p:nvSpPr>
            <p:spPr>
              <a:xfrm>
                <a:off x="3231956" y="5234834"/>
                <a:ext cx="11827" cy="13517"/>
              </a:xfrm>
              <a:custGeom>
                <a:avLst/>
                <a:gdLst/>
                <a:ahLst/>
                <a:cxnLst/>
                <a:rect l="l" t="t" r="r" b="b"/>
                <a:pathLst>
                  <a:path w="13105" h="14977" extrusionOk="0">
                    <a:moveTo>
                      <a:pt x="0" y="0"/>
                    </a:moveTo>
                    <a:lnTo>
                      <a:pt x="13106" y="14978"/>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5" name="Google Shape;4038;p34"/>
              <p:cNvSpPr/>
              <p:nvPr/>
            </p:nvSpPr>
            <p:spPr>
              <a:xfrm>
                <a:off x="3363878" y="5052173"/>
                <a:ext cx="40552" cy="38863"/>
              </a:xfrm>
              <a:custGeom>
                <a:avLst/>
                <a:gdLst/>
                <a:ahLst/>
                <a:cxnLst/>
                <a:rect l="l" t="t" r="r" b="b"/>
                <a:pathLst>
                  <a:path w="44933" h="43061" extrusionOk="0">
                    <a:moveTo>
                      <a:pt x="0" y="0"/>
                    </a:moveTo>
                    <a:cubicBezTo>
                      <a:pt x="0" y="0"/>
                      <a:pt x="28083" y="11233"/>
                      <a:pt x="44933" y="43061"/>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6" name="Google Shape;4039;p34"/>
              <p:cNvSpPr/>
              <p:nvPr/>
            </p:nvSpPr>
            <p:spPr>
              <a:xfrm>
                <a:off x="4162540" y="4946087"/>
                <a:ext cx="285954" cy="274485"/>
              </a:xfrm>
              <a:custGeom>
                <a:avLst/>
                <a:gdLst/>
                <a:ahLst/>
                <a:cxnLst/>
                <a:rect l="l" t="t" r="r" b="b"/>
                <a:pathLst>
                  <a:path w="316846" h="304138" extrusionOk="0">
                    <a:moveTo>
                      <a:pt x="198050" y="302783"/>
                    </a:moveTo>
                    <a:cubicBezTo>
                      <a:pt x="113800" y="314016"/>
                      <a:pt x="27677" y="254105"/>
                      <a:pt x="5211" y="171727"/>
                    </a:cubicBezTo>
                    <a:cubicBezTo>
                      <a:pt x="-17256" y="87477"/>
                      <a:pt x="35166" y="12589"/>
                      <a:pt x="119416" y="1355"/>
                    </a:cubicBezTo>
                    <a:cubicBezTo>
                      <a:pt x="203666" y="-9878"/>
                      <a:pt x="289788" y="50033"/>
                      <a:pt x="312255" y="132411"/>
                    </a:cubicBezTo>
                    <a:cubicBezTo>
                      <a:pt x="332849" y="216661"/>
                      <a:pt x="282299" y="291550"/>
                      <a:pt x="198050" y="302783"/>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7" name="Google Shape;4040;p34"/>
              <p:cNvSpPr/>
              <p:nvPr/>
            </p:nvSpPr>
            <p:spPr>
              <a:xfrm>
                <a:off x="4174380" y="4919026"/>
                <a:ext cx="286620" cy="274485"/>
              </a:xfrm>
              <a:custGeom>
                <a:avLst/>
                <a:gdLst/>
                <a:ahLst/>
                <a:cxnLst/>
                <a:rect l="l" t="t" r="r" b="b"/>
                <a:pathLst>
                  <a:path w="317584" h="304138" extrusionOk="0">
                    <a:moveTo>
                      <a:pt x="198049" y="302783"/>
                    </a:moveTo>
                    <a:cubicBezTo>
                      <a:pt x="113799" y="314016"/>
                      <a:pt x="27677" y="254105"/>
                      <a:pt x="5211" y="171727"/>
                    </a:cubicBezTo>
                    <a:cubicBezTo>
                      <a:pt x="-17256" y="87477"/>
                      <a:pt x="35166" y="12589"/>
                      <a:pt x="119416" y="1355"/>
                    </a:cubicBezTo>
                    <a:cubicBezTo>
                      <a:pt x="203666" y="-9878"/>
                      <a:pt x="289788" y="50033"/>
                      <a:pt x="312255" y="132411"/>
                    </a:cubicBezTo>
                    <a:cubicBezTo>
                      <a:pt x="334722" y="216661"/>
                      <a:pt x="284172" y="291550"/>
                      <a:pt x="198049" y="302783"/>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8" name="Google Shape;4041;p34"/>
              <p:cNvSpPr/>
              <p:nvPr/>
            </p:nvSpPr>
            <p:spPr>
              <a:xfrm>
                <a:off x="4213318" y="4955005"/>
                <a:ext cx="210401" cy="202598"/>
              </a:xfrm>
              <a:custGeom>
                <a:avLst/>
                <a:gdLst/>
                <a:ahLst/>
                <a:cxnLst/>
                <a:rect l="l" t="t" r="r" b="b"/>
                <a:pathLst>
                  <a:path w="233131" h="224485" extrusionOk="0">
                    <a:moveTo>
                      <a:pt x="87546" y="846"/>
                    </a:moveTo>
                    <a:cubicBezTo>
                      <a:pt x="25763" y="8334"/>
                      <a:pt x="-11681" y="64501"/>
                      <a:pt x="3296" y="126284"/>
                    </a:cubicBezTo>
                    <a:cubicBezTo>
                      <a:pt x="20146" y="188068"/>
                      <a:pt x="83802" y="231129"/>
                      <a:pt x="145585" y="223640"/>
                    </a:cubicBezTo>
                    <a:cubicBezTo>
                      <a:pt x="207369" y="216151"/>
                      <a:pt x="244813" y="159984"/>
                      <a:pt x="229835" y="98201"/>
                    </a:cubicBezTo>
                    <a:cubicBezTo>
                      <a:pt x="212985" y="36418"/>
                      <a:pt x="149330" y="-6643"/>
                      <a:pt x="87546" y="84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89" name="Google Shape;4042;p34"/>
              <p:cNvSpPr/>
              <p:nvPr/>
            </p:nvSpPr>
            <p:spPr>
              <a:xfrm>
                <a:off x="4233209" y="4976064"/>
                <a:ext cx="208217" cy="190975"/>
              </a:xfrm>
              <a:custGeom>
                <a:avLst/>
                <a:gdLst/>
                <a:ahLst/>
                <a:cxnLst/>
                <a:rect l="l" t="t" r="r" b="b"/>
                <a:pathLst>
                  <a:path w="230711" h="211607" extrusionOk="0">
                    <a:moveTo>
                      <a:pt x="0" y="175989"/>
                    </a:moveTo>
                    <a:lnTo>
                      <a:pt x="187222" y="0"/>
                    </a:lnTo>
                    <a:cubicBezTo>
                      <a:pt x="187222" y="0"/>
                      <a:pt x="277089" y="114206"/>
                      <a:pt x="198455" y="183478"/>
                    </a:cubicBezTo>
                    <a:cubicBezTo>
                      <a:pt x="117950" y="250878"/>
                      <a:pt x="0" y="175989"/>
                      <a:pt x="0" y="1759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0" name="Google Shape;4043;p34"/>
              <p:cNvSpPr/>
              <p:nvPr/>
            </p:nvSpPr>
            <p:spPr>
              <a:xfrm>
                <a:off x="4265344" y="5155342"/>
                <a:ext cx="16897" cy="8448"/>
              </a:xfrm>
              <a:custGeom>
                <a:avLst/>
                <a:gdLst/>
                <a:ahLst/>
                <a:cxnLst/>
                <a:rect l="l" t="t" r="r" b="b"/>
                <a:pathLst>
                  <a:path w="18722" h="9361" extrusionOk="0">
                    <a:moveTo>
                      <a:pt x="0" y="0"/>
                    </a:moveTo>
                    <a:lnTo>
                      <a:pt x="18722" y="9361"/>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1" name="Google Shape;4044;p34"/>
              <p:cNvSpPr/>
              <p:nvPr/>
            </p:nvSpPr>
            <p:spPr>
              <a:xfrm>
                <a:off x="4324540" y="4937164"/>
                <a:ext cx="50690" cy="21965"/>
              </a:xfrm>
              <a:custGeom>
                <a:avLst/>
                <a:gdLst/>
                <a:ahLst/>
                <a:cxnLst/>
                <a:rect l="l" t="t" r="r" b="b"/>
                <a:pathLst>
                  <a:path w="56166" h="24338" extrusionOk="0">
                    <a:moveTo>
                      <a:pt x="0" y="0"/>
                    </a:moveTo>
                    <a:cubicBezTo>
                      <a:pt x="0" y="0"/>
                      <a:pt x="29956" y="0"/>
                      <a:pt x="56167" y="24339"/>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2" name="Google Shape;4045;p34"/>
              <p:cNvSpPr/>
              <p:nvPr/>
            </p:nvSpPr>
            <p:spPr>
              <a:xfrm>
                <a:off x="4358365" y="5146885"/>
                <a:ext cx="321039" cy="321039"/>
              </a:xfrm>
              <a:custGeom>
                <a:avLst/>
                <a:gdLst/>
                <a:ahLst/>
                <a:cxnLst/>
                <a:rect l="l" t="t" r="r" b="b"/>
                <a:pathLst>
                  <a:path w="355722" h="355722" extrusionOk="0">
                    <a:moveTo>
                      <a:pt x="177861" y="355722"/>
                    </a:moveTo>
                    <a:cubicBezTo>
                      <a:pt x="80506" y="355722"/>
                      <a:pt x="0" y="275217"/>
                      <a:pt x="0" y="177861"/>
                    </a:cubicBezTo>
                    <a:cubicBezTo>
                      <a:pt x="0" y="80506"/>
                      <a:pt x="80506" y="0"/>
                      <a:pt x="177861" y="0"/>
                    </a:cubicBezTo>
                    <a:cubicBezTo>
                      <a:pt x="275217" y="0"/>
                      <a:pt x="355722" y="80506"/>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3" name="Google Shape;4046;p34"/>
              <p:cNvSpPr/>
              <p:nvPr/>
            </p:nvSpPr>
            <p:spPr>
              <a:xfrm>
                <a:off x="4400647" y="5190859"/>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4" name="Google Shape;4047;p34"/>
              <p:cNvSpPr/>
              <p:nvPr/>
            </p:nvSpPr>
            <p:spPr>
              <a:xfrm>
                <a:off x="4400647" y="5229759"/>
                <a:ext cx="255213" cy="208933"/>
              </a:xfrm>
              <a:custGeom>
                <a:avLst/>
                <a:gdLst/>
                <a:ahLst/>
                <a:cxnLst/>
                <a:rect l="l" t="t" r="r" b="b"/>
                <a:pathLst>
                  <a:path w="282785" h="231505" extrusionOk="0">
                    <a:moveTo>
                      <a:pt x="0" y="172244"/>
                    </a:moveTo>
                    <a:lnTo>
                      <a:pt x="262111" y="0"/>
                    </a:lnTo>
                    <a:cubicBezTo>
                      <a:pt x="262111" y="0"/>
                      <a:pt x="329511" y="144161"/>
                      <a:pt x="220922" y="209689"/>
                    </a:cubicBezTo>
                    <a:cubicBezTo>
                      <a:pt x="110461" y="275217"/>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5" name="Google Shape;4048;p34"/>
              <p:cNvSpPr/>
              <p:nvPr/>
            </p:nvSpPr>
            <p:spPr>
              <a:xfrm>
                <a:off x="4429400" y="5414111"/>
                <a:ext cx="16897" cy="11827"/>
              </a:xfrm>
              <a:custGeom>
                <a:avLst/>
                <a:gdLst/>
                <a:ahLst/>
                <a:cxnLst/>
                <a:rect l="l" t="t" r="r" b="b"/>
                <a:pathLst>
                  <a:path w="18722" h="13105" extrusionOk="0">
                    <a:moveTo>
                      <a:pt x="0" y="0"/>
                    </a:moveTo>
                    <a:lnTo>
                      <a:pt x="18722" y="13105"/>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6" name="Google Shape;4049;p34"/>
              <p:cNvSpPr/>
              <p:nvPr/>
            </p:nvSpPr>
            <p:spPr>
              <a:xfrm>
                <a:off x="4561322" y="5175638"/>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7" name="Google Shape;4050;p34"/>
              <p:cNvSpPr/>
              <p:nvPr/>
            </p:nvSpPr>
            <p:spPr>
              <a:xfrm>
                <a:off x="3783810" y="5124400"/>
                <a:ext cx="321039" cy="321039"/>
              </a:xfrm>
              <a:custGeom>
                <a:avLst/>
                <a:gdLst/>
                <a:ahLst/>
                <a:cxnLst/>
                <a:rect l="l" t="t" r="r" b="b"/>
                <a:pathLst>
                  <a:path w="355722" h="355722" extrusionOk="0">
                    <a:moveTo>
                      <a:pt x="177861" y="355722"/>
                    </a:moveTo>
                    <a:cubicBezTo>
                      <a:pt x="80505" y="355722"/>
                      <a:pt x="0" y="275217"/>
                      <a:pt x="0" y="177861"/>
                    </a:cubicBezTo>
                    <a:cubicBezTo>
                      <a:pt x="0" y="80505"/>
                      <a:pt x="80505" y="0"/>
                      <a:pt x="177861" y="0"/>
                    </a:cubicBezTo>
                    <a:cubicBezTo>
                      <a:pt x="275217" y="0"/>
                      <a:pt x="355722" y="80505"/>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8" name="Google Shape;4051;p34"/>
              <p:cNvSpPr/>
              <p:nvPr/>
            </p:nvSpPr>
            <p:spPr>
              <a:xfrm>
                <a:off x="3826093" y="5168373"/>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99" name="Google Shape;4052;p34"/>
              <p:cNvSpPr/>
              <p:nvPr/>
            </p:nvSpPr>
            <p:spPr>
              <a:xfrm>
                <a:off x="3826093" y="5208965"/>
                <a:ext cx="255213" cy="208230"/>
              </a:xfrm>
              <a:custGeom>
                <a:avLst/>
                <a:gdLst/>
                <a:ahLst/>
                <a:cxnLst/>
                <a:rect l="l" t="t" r="r" b="b"/>
                <a:pathLst>
                  <a:path w="282785" h="230726" extrusionOk="0">
                    <a:moveTo>
                      <a:pt x="0" y="172244"/>
                    </a:moveTo>
                    <a:lnTo>
                      <a:pt x="262111" y="0"/>
                    </a:lnTo>
                    <a:cubicBezTo>
                      <a:pt x="262111" y="0"/>
                      <a:pt x="329511" y="144161"/>
                      <a:pt x="220922" y="209689"/>
                    </a:cubicBezTo>
                    <a:cubicBezTo>
                      <a:pt x="110461" y="273344"/>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0" name="Google Shape;4053;p34"/>
              <p:cNvSpPr/>
              <p:nvPr/>
            </p:nvSpPr>
            <p:spPr>
              <a:xfrm>
                <a:off x="3856537" y="5391626"/>
                <a:ext cx="15206" cy="11827"/>
              </a:xfrm>
              <a:custGeom>
                <a:avLst/>
                <a:gdLst/>
                <a:ahLst/>
                <a:cxnLst/>
                <a:rect l="l" t="t" r="r" b="b"/>
                <a:pathLst>
                  <a:path w="16849" h="13105" extrusionOk="0">
                    <a:moveTo>
                      <a:pt x="0" y="0"/>
                    </a:moveTo>
                    <a:lnTo>
                      <a:pt x="1685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1" name="Google Shape;4054;p34"/>
              <p:cNvSpPr/>
              <p:nvPr/>
            </p:nvSpPr>
            <p:spPr>
              <a:xfrm>
                <a:off x="3986767" y="5153152"/>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2" name="Google Shape;4055;p34"/>
              <p:cNvSpPr/>
              <p:nvPr/>
            </p:nvSpPr>
            <p:spPr>
              <a:xfrm>
                <a:off x="2935153" y="5112234"/>
                <a:ext cx="319307" cy="318556"/>
              </a:xfrm>
              <a:custGeom>
                <a:avLst/>
                <a:gdLst/>
                <a:ahLst/>
                <a:cxnLst/>
                <a:rect l="l" t="t" r="r" b="b"/>
                <a:pathLst>
                  <a:path w="353803" h="352971" extrusionOk="0">
                    <a:moveTo>
                      <a:pt x="88907" y="330424"/>
                    </a:moveTo>
                    <a:cubicBezTo>
                      <a:pt x="4657" y="281746"/>
                      <a:pt x="-25298" y="173157"/>
                      <a:pt x="23380" y="88907"/>
                    </a:cubicBezTo>
                    <a:cubicBezTo>
                      <a:pt x="72057" y="4657"/>
                      <a:pt x="180646" y="-25298"/>
                      <a:pt x="264896" y="23380"/>
                    </a:cubicBezTo>
                    <a:cubicBezTo>
                      <a:pt x="349146" y="72057"/>
                      <a:pt x="379102" y="180646"/>
                      <a:pt x="330424" y="264896"/>
                    </a:cubicBezTo>
                    <a:cubicBezTo>
                      <a:pt x="283618" y="349146"/>
                      <a:pt x="175030" y="377230"/>
                      <a:pt x="88907" y="33042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3" name="Google Shape;4056;p34"/>
              <p:cNvSpPr/>
              <p:nvPr/>
            </p:nvSpPr>
            <p:spPr>
              <a:xfrm>
                <a:off x="2978183" y="5153573"/>
                <a:ext cx="235018" cy="235018"/>
              </a:xfrm>
              <a:custGeom>
                <a:avLst/>
                <a:gdLst/>
                <a:ahLst/>
                <a:cxnLst/>
                <a:rect l="l" t="t" r="r" b="b"/>
                <a:pathLst>
                  <a:path w="260408" h="260408" extrusionOk="0">
                    <a:moveTo>
                      <a:pt x="194796" y="16935"/>
                    </a:moveTo>
                    <a:cubicBezTo>
                      <a:pt x="133013" y="-18637"/>
                      <a:pt x="52507" y="3829"/>
                      <a:pt x="16935" y="65613"/>
                    </a:cubicBezTo>
                    <a:cubicBezTo>
                      <a:pt x="-18637" y="127396"/>
                      <a:pt x="3829" y="207902"/>
                      <a:pt x="65613" y="243474"/>
                    </a:cubicBezTo>
                    <a:cubicBezTo>
                      <a:pt x="127396" y="279046"/>
                      <a:pt x="207902" y="256579"/>
                      <a:pt x="243474" y="194796"/>
                    </a:cubicBezTo>
                    <a:cubicBezTo>
                      <a:pt x="279046" y="131140"/>
                      <a:pt x="256579" y="52507"/>
                      <a:pt x="194796" y="16935"/>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4" name="Google Shape;4057;p34"/>
              <p:cNvSpPr/>
              <p:nvPr/>
            </p:nvSpPr>
            <p:spPr>
              <a:xfrm>
                <a:off x="2954582" y="5260202"/>
                <a:ext cx="282177" cy="145377"/>
              </a:xfrm>
              <a:custGeom>
                <a:avLst/>
                <a:gdLst/>
                <a:ahLst/>
                <a:cxnLst/>
                <a:rect l="l" t="t" r="r" b="b"/>
                <a:pathLst>
                  <a:path w="312661" h="161082" extrusionOk="0">
                    <a:moveTo>
                      <a:pt x="0" y="20594"/>
                    </a:moveTo>
                    <a:lnTo>
                      <a:pt x="312661" y="0"/>
                    </a:lnTo>
                    <a:cubicBezTo>
                      <a:pt x="312661" y="0"/>
                      <a:pt x="301428" y="157267"/>
                      <a:pt x="172244" y="161011"/>
                    </a:cubicBezTo>
                    <a:cubicBezTo>
                      <a:pt x="44933" y="164755"/>
                      <a:pt x="0" y="20594"/>
                      <a:pt x="0" y="2059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5" name="Google Shape;4058;p34"/>
              <p:cNvSpPr/>
              <p:nvPr/>
            </p:nvSpPr>
            <p:spPr>
              <a:xfrm>
                <a:off x="2966422" y="5319398"/>
                <a:ext cx="8448" cy="16897"/>
              </a:xfrm>
              <a:custGeom>
                <a:avLst/>
                <a:gdLst/>
                <a:ahLst/>
                <a:cxnLst/>
                <a:rect l="l" t="t" r="r" b="b"/>
                <a:pathLst>
                  <a:path w="9361" h="18722" extrusionOk="0">
                    <a:moveTo>
                      <a:pt x="0" y="0"/>
                    </a:moveTo>
                    <a:lnTo>
                      <a:pt x="9361" y="18722"/>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6" name="Google Shape;4059;p34"/>
              <p:cNvSpPr/>
              <p:nvPr/>
            </p:nvSpPr>
            <p:spPr>
              <a:xfrm>
                <a:off x="3198130" y="5175637"/>
                <a:ext cx="28724" cy="52379"/>
              </a:xfrm>
              <a:custGeom>
                <a:avLst/>
                <a:gdLst/>
                <a:ahLst/>
                <a:cxnLst/>
                <a:rect l="l" t="t" r="r" b="b"/>
                <a:pathLst>
                  <a:path w="31827" h="58038" extrusionOk="0">
                    <a:moveTo>
                      <a:pt x="0" y="0"/>
                    </a:moveTo>
                    <a:cubicBezTo>
                      <a:pt x="0" y="0"/>
                      <a:pt x="26211" y="20594"/>
                      <a:pt x="31828" y="58039"/>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7" name="Google Shape;4060;p34"/>
              <p:cNvSpPr/>
              <p:nvPr/>
            </p:nvSpPr>
            <p:spPr>
              <a:xfrm>
                <a:off x="3832851" y="4817018"/>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8" name="Google Shape;4061;p34"/>
              <p:cNvSpPr/>
              <p:nvPr/>
            </p:nvSpPr>
            <p:spPr>
              <a:xfrm>
                <a:off x="3846382" y="4784883"/>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09" name="Google Shape;4062;p34"/>
              <p:cNvSpPr/>
              <p:nvPr/>
            </p:nvSpPr>
            <p:spPr>
              <a:xfrm>
                <a:off x="3887015" y="4823051"/>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0" name="Google Shape;4063;p34"/>
              <p:cNvSpPr/>
              <p:nvPr/>
            </p:nvSpPr>
            <p:spPr>
              <a:xfrm>
                <a:off x="3916581" y="4841570"/>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1" name="Google Shape;4064;p34"/>
              <p:cNvSpPr/>
              <p:nvPr/>
            </p:nvSpPr>
            <p:spPr>
              <a:xfrm>
                <a:off x="3953789" y="5049600"/>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2" name="Google Shape;4065;p34"/>
              <p:cNvSpPr/>
              <p:nvPr/>
            </p:nvSpPr>
            <p:spPr>
              <a:xfrm>
                <a:off x="4006220" y="4804332"/>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3" name="Google Shape;4066;p34"/>
              <p:cNvSpPr/>
              <p:nvPr/>
            </p:nvSpPr>
            <p:spPr>
              <a:xfrm>
                <a:off x="4061353" y="5161398"/>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4" name="Google Shape;4067;p34"/>
              <p:cNvSpPr/>
              <p:nvPr/>
            </p:nvSpPr>
            <p:spPr>
              <a:xfrm>
                <a:off x="4049362" y="5129263"/>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5" name="Google Shape;4068;p34"/>
              <p:cNvSpPr/>
              <p:nvPr/>
            </p:nvSpPr>
            <p:spPr>
              <a:xfrm>
                <a:off x="4090302" y="5169206"/>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6" name="Google Shape;4069;p34"/>
              <p:cNvSpPr/>
              <p:nvPr/>
            </p:nvSpPr>
            <p:spPr>
              <a:xfrm>
                <a:off x="4070482" y="5188172"/>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7" name="Google Shape;4070;p34"/>
              <p:cNvSpPr/>
              <p:nvPr/>
            </p:nvSpPr>
            <p:spPr>
              <a:xfrm>
                <a:off x="4243179" y="5396203"/>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8" name="Google Shape;4071;p34"/>
              <p:cNvSpPr/>
              <p:nvPr/>
            </p:nvSpPr>
            <p:spPr>
              <a:xfrm>
                <a:off x="4151848" y="5149242"/>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19" name="Google Shape;4072;p34"/>
              <p:cNvSpPr/>
              <p:nvPr/>
            </p:nvSpPr>
            <p:spPr>
              <a:xfrm>
                <a:off x="3483595" y="514598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0" name="Google Shape;4073;p34"/>
              <p:cNvSpPr/>
              <p:nvPr/>
            </p:nvSpPr>
            <p:spPr>
              <a:xfrm>
                <a:off x="3497126" y="511384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1" name="Google Shape;4074;p34"/>
              <p:cNvSpPr/>
              <p:nvPr/>
            </p:nvSpPr>
            <p:spPr>
              <a:xfrm>
                <a:off x="3537759" y="515201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2" name="Google Shape;4075;p34"/>
              <p:cNvSpPr/>
              <p:nvPr/>
            </p:nvSpPr>
            <p:spPr>
              <a:xfrm>
                <a:off x="3567325" y="517053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3" name="Google Shape;4076;p34"/>
              <p:cNvSpPr/>
              <p:nvPr/>
            </p:nvSpPr>
            <p:spPr>
              <a:xfrm>
                <a:off x="3604533" y="537856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4" name="Google Shape;4077;p34"/>
              <p:cNvSpPr/>
              <p:nvPr/>
            </p:nvSpPr>
            <p:spPr>
              <a:xfrm>
                <a:off x="3656964" y="513329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5" name="Google Shape;4078;p34"/>
              <p:cNvSpPr/>
              <p:nvPr/>
            </p:nvSpPr>
            <p:spPr>
              <a:xfrm>
                <a:off x="3483595" y="480687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6" name="Google Shape;4079;p34"/>
              <p:cNvSpPr/>
              <p:nvPr/>
            </p:nvSpPr>
            <p:spPr>
              <a:xfrm>
                <a:off x="3497126" y="477473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7" name="Google Shape;4080;p34"/>
              <p:cNvSpPr/>
              <p:nvPr/>
            </p:nvSpPr>
            <p:spPr>
              <a:xfrm>
                <a:off x="3537759" y="481290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8" name="Google Shape;4081;p34"/>
              <p:cNvSpPr/>
              <p:nvPr/>
            </p:nvSpPr>
            <p:spPr>
              <a:xfrm>
                <a:off x="3567325" y="483142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29" name="Google Shape;4082;p34"/>
              <p:cNvSpPr/>
              <p:nvPr/>
            </p:nvSpPr>
            <p:spPr>
              <a:xfrm>
                <a:off x="3604533" y="503945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0" name="Google Shape;4083;p34"/>
              <p:cNvSpPr/>
              <p:nvPr/>
            </p:nvSpPr>
            <p:spPr>
              <a:xfrm>
                <a:off x="3656964" y="479418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1" name="Google Shape;4084;p34"/>
              <p:cNvSpPr/>
              <p:nvPr/>
            </p:nvSpPr>
            <p:spPr>
              <a:xfrm>
                <a:off x="4277690" y="5033869"/>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2" name="Google Shape;4085;p34"/>
              <p:cNvSpPr/>
              <p:nvPr/>
            </p:nvSpPr>
            <p:spPr>
              <a:xfrm>
                <a:off x="4265699" y="5001734"/>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3" name="Google Shape;4086;p34"/>
              <p:cNvSpPr/>
              <p:nvPr/>
            </p:nvSpPr>
            <p:spPr>
              <a:xfrm>
                <a:off x="4306639" y="5041677"/>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4" name="Google Shape;4087;p34"/>
              <p:cNvSpPr/>
              <p:nvPr/>
            </p:nvSpPr>
            <p:spPr>
              <a:xfrm>
                <a:off x="4286819" y="5060643"/>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5" name="Google Shape;4088;p34"/>
              <p:cNvSpPr/>
              <p:nvPr/>
            </p:nvSpPr>
            <p:spPr>
              <a:xfrm>
                <a:off x="4459516" y="5268674"/>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6" name="Google Shape;4089;p34"/>
              <p:cNvSpPr/>
              <p:nvPr/>
            </p:nvSpPr>
            <p:spPr>
              <a:xfrm>
                <a:off x="4368185" y="5021713"/>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7" name="Google Shape;4090;p34"/>
              <p:cNvSpPr/>
              <p:nvPr/>
            </p:nvSpPr>
            <p:spPr>
              <a:xfrm rot="9235842">
                <a:off x="3283445" y="4852184"/>
                <a:ext cx="321778" cy="30424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8" name="Google Shape;4091;p34"/>
              <p:cNvSpPr/>
              <p:nvPr/>
            </p:nvSpPr>
            <p:spPr>
              <a:xfrm rot="9235842">
                <a:off x="3308184" y="4875823"/>
                <a:ext cx="321931" cy="30424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39" name="Google Shape;4092;p34"/>
              <p:cNvSpPr/>
              <p:nvPr/>
            </p:nvSpPr>
            <p:spPr>
              <a:xfrm rot="9235842">
                <a:off x="3351949" y="4913500"/>
                <a:ext cx="236712" cy="225957"/>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0" name="Google Shape;4093;p34"/>
              <p:cNvSpPr/>
              <p:nvPr/>
            </p:nvSpPr>
            <p:spPr>
              <a:xfrm rot="9235842">
                <a:off x="3370985" y="4894872"/>
                <a:ext cx="228802" cy="216630"/>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1" name="Google Shape;4094;p34"/>
              <p:cNvSpPr/>
              <p:nvPr/>
            </p:nvSpPr>
            <p:spPr>
              <a:xfrm rot="9235842">
                <a:off x="3369701" y="4935198"/>
                <a:ext cx="18628" cy="8467"/>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142" name="Google Shape;4095;p34"/>
              <p:cNvSpPr/>
              <p:nvPr/>
            </p:nvSpPr>
            <p:spPr>
              <a:xfrm rot="9235842">
                <a:off x="3520621" y="5114248"/>
                <a:ext cx="57577" cy="20352"/>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sp>
          <p:nvSpPr>
            <p:cNvPr id="19" name="Google Shape;4096;p34"/>
            <p:cNvSpPr/>
            <p:nvPr/>
          </p:nvSpPr>
          <p:spPr>
            <a:xfrm>
              <a:off x="7432962" y="3868574"/>
              <a:ext cx="3363940" cy="1431783"/>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nvGrpSpPr>
            <p:cNvPr id="20" name="Google Shape;4097;p34"/>
            <p:cNvGrpSpPr/>
            <p:nvPr/>
          </p:nvGrpSpPr>
          <p:grpSpPr>
            <a:xfrm>
              <a:off x="7567444" y="3943567"/>
              <a:ext cx="3131385" cy="1282073"/>
              <a:chOff x="5534024" y="3386071"/>
              <a:chExt cx="1098231" cy="449645"/>
            </a:xfrm>
          </p:grpSpPr>
          <p:grpSp>
            <p:nvGrpSpPr>
              <p:cNvPr id="36" name="Google Shape;4098;p34"/>
              <p:cNvGrpSpPr/>
              <p:nvPr/>
            </p:nvGrpSpPr>
            <p:grpSpPr>
              <a:xfrm>
                <a:off x="6525575" y="3388994"/>
                <a:ext cx="106679" cy="446722"/>
                <a:chOff x="6525577" y="3388994"/>
                <a:chExt cx="106679" cy="446722"/>
              </a:xfrm>
            </p:grpSpPr>
            <p:sp>
              <p:nvSpPr>
                <p:cNvPr id="51" name="Google Shape;4099;p3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2" name="Google Shape;4100;p3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3" name="Google Shape;4101;p3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4" name="Google Shape;4102;p3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grpSp>
            <p:nvGrpSpPr>
              <p:cNvPr id="37" name="Google Shape;4103;p34"/>
              <p:cNvGrpSpPr/>
              <p:nvPr/>
            </p:nvGrpSpPr>
            <p:grpSpPr>
              <a:xfrm>
                <a:off x="5534024" y="3386071"/>
                <a:ext cx="932497" cy="449645"/>
                <a:chOff x="5534024" y="3386071"/>
                <a:chExt cx="932497" cy="449645"/>
              </a:xfrm>
            </p:grpSpPr>
            <p:sp>
              <p:nvSpPr>
                <p:cNvPr id="38" name="Google Shape;4104;p3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39" name="Google Shape;4105;p3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0" name="Google Shape;4106;p3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1" name="Google Shape;4107;p3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2" name="Google Shape;4108;p3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3" name="Google Shape;4109;p3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4" name="Google Shape;4110;p3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5" name="Google Shape;4111;p3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6" name="Google Shape;4112;p3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7" name="Google Shape;4113;p3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8" name="Google Shape;4114;p3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49" name="Google Shape;4115;p3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50" name="Google Shape;4116;p3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grpSp>
        <p:grpSp>
          <p:nvGrpSpPr>
            <p:cNvPr id="21" name="Google Shape;4117;p34"/>
            <p:cNvGrpSpPr/>
            <p:nvPr/>
          </p:nvGrpSpPr>
          <p:grpSpPr>
            <a:xfrm>
              <a:off x="7615828" y="2889330"/>
              <a:ext cx="2791149" cy="716427"/>
              <a:chOff x="6161565" y="1231098"/>
              <a:chExt cx="1611983" cy="413761"/>
            </a:xfrm>
          </p:grpSpPr>
          <p:sp>
            <p:nvSpPr>
              <p:cNvPr id="32" name="Google Shape;4118;p34"/>
              <p:cNvSpPr/>
              <p:nvPr/>
            </p:nvSpPr>
            <p:spPr>
              <a:xfrm>
                <a:off x="6646471" y="1231098"/>
                <a:ext cx="151649" cy="151650"/>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33" name="Google Shape;4119;p34"/>
              <p:cNvSpPr/>
              <p:nvPr/>
            </p:nvSpPr>
            <p:spPr>
              <a:xfrm>
                <a:off x="7374765" y="1315348"/>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34" name="Google Shape;4120;p34"/>
              <p:cNvSpPr/>
              <p:nvPr/>
            </p:nvSpPr>
            <p:spPr>
              <a:xfrm>
                <a:off x="6161565" y="1500698"/>
                <a:ext cx="114205" cy="112333"/>
              </a:xfrm>
              <a:custGeom>
                <a:avLst/>
                <a:gdLst/>
                <a:ahLst/>
                <a:cxnLst/>
                <a:rect l="l" t="t" r="r" b="b"/>
                <a:pathLst>
                  <a:path w="114205" h="112333" extrusionOk="0">
                    <a:moveTo>
                      <a:pt x="56167" y="0"/>
                    </a:moveTo>
                    <a:lnTo>
                      <a:pt x="73017" y="39317"/>
                    </a:lnTo>
                    <a:lnTo>
                      <a:pt x="114205" y="56167"/>
                    </a:lnTo>
                    <a:lnTo>
                      <a:pt x="73017" y="71144"/>
                    </a:lnTo>
                    <a:lnTo>
                      <a:pt x="56167" y="112333"/>
                    </a:lnTo>
                    <a:lnTo>
                      <a:pt x="41189" y="71144"/>
                    </a:lnTo>
                    <a:lnTo>
                      <a:pt x="0" y="56167"/>
                    </a:lnTo>
                    <a:lnTo>
                      <a:pt x="41189" y="3931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35" name="Google Shape;4121;p34"/>
              <p:cNvSpPr/>
              <p:nvPr/>
            </p:nvSpPr>
            <p:spPr>
              <a:xfrm>
                <a:off x="7661215" y="153252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sp>
          <p:nvSpPr>
            <p:cNvPr id="22" name="Google Shape;4122;p34"/>
            <p:cNvSpPr/>
            <p:nvPr/>
          </p:nvSpPr>
          <p:spPr>
            <a:xfrm>
              <a:off x="7627080" y="1921136"/>
              <a:ext cx="2986802" cy="824086"/>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23" name="Google Shape;4123;p34"/>
            <p:cNvSpPr/>
            <p:nvPr/>
          </p:nvSpPr>
          <p:spPr>
            <a:xfrm>
              <a:off x="7759956" y="2277856"/>
              <a:ext cx="2690762" cy="50219"/>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24" name="Google Shape;4124;p34"/>
            <p:cNvSpPr/>
            <p:nvPr/>
          </p:nvSpPr>
          <p:spPr>
            <a:xfrm>
              <a:off x="7434495" y="1933492"/>
              <a:ext cx="3344527" cy="893395"/>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nvGrpSpPr>
            <p:cNvPr id="25" name="Google Shape;4125;p34"/>
            <p:cNvGrpSpPr/>
            <p:nvPr/>
          </p:nvGrpSpPr>
          <p:grpSpPr>
            <a:xfrm>
              <a:off x="8797599" y="2497339"/>
              <a:ext cx="641248" cy="486357"/>
              <a:chOff x="2276500" y="656217"/>
              <a:chExt cx="409116" cy="310295"/>
            </a:xfrm>
          </p:grpSpPr>
          <p:sp>
            <p:nvSpPr>
              <p:cNvPr id="27" name="Google Shape;4126;p3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28" name="Google Shape;4127;p3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nvGrpSpPr>
              <p:cNvPr id="29" name="Google Shape;4128;p34"/>
              <p:cNvGrpSpPr/>
              <p:nvPr/>
            </p:nvGrpSpPr>
            <p:grpSpPr>
              <a:xfrm>
                <a:off x="2437596" y="708043"/>
                <a:ext cx="86635" cy="166440"/>
                <a:chOff x="6047422" y="3347028"/>
                <a:chExt cx="47625" cy="91496"/>
              </a:xfrm>
            </p:grpSpPr>
            <p:sp>
              <p:nvSpPr>
                <p:cNvPr id="30" name="Google Shape;4129;p3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sp>
              <p:nvSpPr>
                <p:cNvPr id="31" name="Google Shape;4130;p3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grpSp>
        <p:sp>
          <p:nvSpPr>
            <p:cNvPr id="26" name="Google Shape;4131;p34" descr="Old Key"/>
            <p:cNvSpPr/>
            <p:nvPr/>
          </p:nvSpPr>
          <p:spPr>
            <a:xfrm>
              <a:off x="7616009" y="54252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rgbClr val="000000"/>
                </a:solidFill>
                <a:effectLst>
                  <a:outerShdw blurRad="38100" dist="38100" dir="2700000" algn="tl">
                    <a:srgbClr val="000000">
                      <a:alpha val="43137"/>
                    </a:srgbClr>
                  </a:outerShdw>
                </a:effectLst>
                <a:latin typeface="Calibri"/>
                <a:ea typeface="Calibri"/>
                <a:cs typeface="Calibri"/>
                <a:sym typeface="Calibri"/>
              </a:endParaRPr>
            </a:p>
          </p:txBody>
        </p:sp>
      </p:grpSp>
      <p:sp>
        <p:nvSpPr>
          <p:cNvPr id="164" name="Rounded Rectangle 163">
            <a:hlinkClick r:id="rId4" action="ppaction://hlinksldjump"/>
          </p:cNvPr>
          <p:cNvSpPr/>
          <p:nvPr/>
        </p:nvSpPr>
        <p:spPr>
          <a:xfrm>
            <a:off x="93383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65" name="Right Arrow 164">
            <a:hlinkClick r:id="rId4" action="ppaction://hlinksldjump"/>
          </p:cNvPr>
          <p:cNvSpPr/>
          <p:nvPr/>
        </p:nvSpPr>
        <p:spPr>
          <a:xfrm>
            <a:off x="94888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68" name="Rounded Rectangle 167">
            <a:hlinkClick r:id="rId5" action="ppaction://hlinksldjump"/>
          </p:cNvPr>
          <p:cNvSpPr/>
          <p:nvPr/>
        </p:nvSpPr>
        <p:spPr>
          <a:xfrm rot="10800000">
            <a:off x="23152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69" name="Right Arrow 168">
            <a:hlinkClick r:id="rId5" action="ppaction://hlinksldjump"/>
          </p:cNvPr>
          <p:cNvSpPr/>
          <p:nvPr/>
        </p:nvSpPr>
        <p:spPr>
          <a:xfrm rot="10800000">
            <a:off x="24657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66" name="Google Shape;3872;p17"/>
          <p:cNvSpPr txBox="1">
            <a:spLocks noGrp="1"/>
          </p:cNvSpPr>
          <p:nvPr>
            <p:ph type="body" idx="1"/>
          </p:nvPr>
        </p:nvSpPr>
        <p:spPr>
          <a:xfrm>
            <a:off x="3962150" y="1891852"/>
            <a:ext cx="5710631" cy="2990700"/>
          </a:xfrm>
          <a:prstGeom prst="rect">
            <a:avLst/>
          </a:prstGeom>
        </p:spPr>
        <p:txBody>
          <a:bodyPr spcFirstLastPara="1" wrap="square" lIns="121900" tIns="121900" rIns="121900" bIns="121900" anchor="ctr" anchorCtr="0">
            <a:noAutofit/>
          </a:bodyPr>
          <a:lstStyle/>
          <a:p>
            <a:pPr marL="0" lvl="0" indent="0">
              <a:spcAft>
                <a:spcPts val="2100"/>
              </a:spcAft>
              <a:buNone/>
            </a:pPr>
            <a:r>
              <a:rPr lang="en-GB" sz="3200" b="1" dirty="0">
                <a:effectLst>
                  <a:outerShdw blurRad="38100" dist="38100" dir="2700000" algn="tl">
                    <a:srgbClr val="000000">
                      <a:alpha val="43137"/>
                    </a:srgbClr>
                  </a:outerShdw>
                </a:effectLst>
              </a:rPr>
              <a:t>The game consists of a collection of locked boxes, and you must reach the box that contains the pirate's treasure by answering a series of questions about pirates.</a:t>
            </a:r>
            <a:endParaRPr sz="32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425788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968111" y="1130300"/>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347530" y="2262100"/>
            <a:ext cx="7734981"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The parrot is the distinctive and preferred companion of pirates in stories and cartoons. It is often depicted sitting on the pirate's shoulder, repeating words and mimicking sounds in a funny way. The parrot is characterized by its </a:t>
            </a:r>
            <a:r>
              <a:rPr lang="en-GB" sz="2000" b="1" dirty="0" err="1">
                <a:effectLst>
                  <a:outerShdw blurRad="38100" dist="38100" dir="2700000" algn="tl">
                    <a:srgbClr val="000000">
                      <a:alpha val="43137"/>
                    </a:srgbClr>
                  </a:outerShdw>
                </a:effectLst>
              </a:rPr>
              <a:t>colorful</a:t>
            </a:r>
            <a:r>
              <a:rPr lang="en-GB" sz="2000" b="1" dirty="0">
                <a:effectLst>
                  <a:outerShdw blurRad="38100" dist="38100" dir="2700000" algn="tl">
                    <a:srgbClr val="000000">
                      <a:alpha val="43137"/>
                    </a:srgbClr>
                  </a:outerShdw>
                </a:effectLst>
              </a:rPr>
              <a:t> feathers and loud voice, and it was considered an intelligent and entertaining bird that accompanied pirates on their long journeys across the sea. In some stories, the parrot helps the pirate remember places or warns of danger, which is why it has become a fun and beloved symbol in the world of pirate adventures.</a:t>
            </a:r>
            <a:endParaRPr sz="20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0" b="100000" l="0" r="100000"/>
                    </a14:imgEffect>
                    <a14:imgEffect>
                      <a14:saturation sat="40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2768592" y="762000"/>
            <a:ext cx="2001988" cy="1883645"/>
          </a:xfrm>
          <a:prstGeom prst="rect">
            <a:avLst/>
          </a:prstGeom>
        </p:spPr>
      </p:pic>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2886663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2" name="Rounded Rectangle 11"/>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186901" y="1793842"/>
            <a:ext cx="971429" cy="723810"/>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7" name="Picture 16"/>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8" name="Rounded Rectangle 17"/>
          <p:cNvSpPr/>
          <p:nvPr/>
        </p:nvSpPr>
        <p:spPr>
          <a:xfrm>
            <a:off x="10336695" y="2940876"/>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a:latin typeface="Algerian" panose="04020705040A02060702" pitchFamily="82" charset="0"/>
                <a:cs typeface="Calibri" panose="020F0502020204030204" pitchFamily="34" charset="0"/>
              </a:rPr>
              <a:t>open</a:t>
            </a:r>
          </a:p>
        </p:txBody>
      </p:sp>
      <p:sp>
        <p:nvSpPr>
          <p:cNvPr id="19" name="Rounded Rectangle 18"/>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0" name="Rounded Rectangle 19"/>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1" name="Rounded Rectangle 20"/>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2" name="Rounded Rectangle 21"/>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3" name="Picture 22"/>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4" name="Rounded Rectangle 23"/>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5" name="Right Arrow 24"/>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99202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99"/>
        <p:cNvGrpSpPr/>
        <p:nvPr/>
      </p:nvGrpSpPr>
      <p:grpSpPr>
        <a:xfrm>
          <a:off x="0" y="0"/>
          <a:ext cx="0" cy="0"/>
          <a:chOff x="0" y="0"/>
          <a:chExt cx="0" cy="0"/>
        </a:xfrm>
      </p:grpSpPr>
      <p:sp>
        <p:nvSpPr>
          <p:cNvPr id="3900" name="Google Shape;3900;p22">
            <a:hlinkClick r:id="rId5" action="ppaction://hlinksldjump"/>
          </p:cNvPr>
          <p:cNvSpPr/>
          <p:nvPr/>
        </p:nvSpPr>
        <p:spPr>
          <a:xfrm>
            <a:off x="10346275" y="1892375"/>
            <a:ext cx="809419" cy="737322"/>
          </a:xfrm>
          <a:prstGeom prst="rect">
            <a:avLst/>
          </a:prstGeom>
        </p:spPr>
        <p:txBody>
          <a:bodyPr>
            <a:prstTxWarp prst="textPlain">
              <a:avLst/>
            </a:prstTxWarp>
          </a:bodyPr>
          <a:lstStyle/>
          <a:p>
            <a:pPr lvl="0" algn="ctr"/>
            <a:r>
              <a:rPr b="0" i="0">
                <a:ln>
                  <a:noFill/>
                </a:ln>
                <a:solidFill>
                  <a:schemeClr val="dk1"/>
                </a:solidFill>
                <a:latin typeface="Metal Mania"/>
              </a:rPr>
              <a:t>4</a:t>
            </a:r>
          </a:p>
        </p:txBody>
      </p:sp>
      <p:sp>
        <p:nvSpPr>
          <p:cNvPr id="3901" name="Google Shape;3901;p22"/>
          <p:cNvSpPr/>
          <p:nvPr/>
        </p:nvSpPr>
        <p:spPr>
          <a:xfrm>
            <a:off x="4692062" y="198625"/>
            <a:ext cx="3095378" cy="835263"/>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4</a:t>
            </a:r>
          </a:p>
        </p:txBody>
      </p:sp>
      <p:pic>
        <p:nvPicPr>
          <p:cNvPr id="16"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10546094" y="2778538"/>
            <a:ext cx="609600" cy="609600"/>
          </a:xfrm>
          <a:prstGeom prst="rect">
            <a:avLst/>
          </a:prstGeom>
        </p:spPr>
      </p:pic>
      <p:sp>
        <p:nvSpPr>
          <p:cNvPr id="17" name="Rounded Rectangle 16"/>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8" name="Rounded Rectangle 17"/>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9" name="Picture 18"/>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20" name="Picture 19"/>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21" name="Rounded Rectangle 20"/>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2" name="Picture 21"/>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23" name="Rounded Rectangle 22"/>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4" name="Rounded Rectangle 23"/>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5" name="Rounded Rectangle 24"/>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6" name="Rounded Rectangle 25"/>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7" name="Picture 26"/>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8" name="Rounded Rectangle 27"/>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9" name="Right Arrow 28"/>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682100" y="425625"/>
            <a:ext cx="8768100" cy="7332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4</a:t>
            </a:r>
            <a:endParaRPr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9"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What is the </a:t>
            </a:r>
            <a:r>
              <a:rPr lang="en-GB" sz="4000" b="1" dirty="0" err="1">
                <a:effectLst>
                  <a:outerShdw blurRad="38100" dist="38100" dir="2700000" algn="tl">
                    <a:srgbClr val="000000">
                      <a:alpha val="43137"/>
                    </a:srgbClr>
                  </a:outerShdw>
                </a:effectLst>
              </a:rPr>
              <a:t>color</a:t>
            </a:r>
            <a:r>
              <a:rPr lang="en-GB" sz="4000" b="1" dirty="0">
                <a:effectLst>
                  <a:outerShdw blurRad="38100" dist="38100" dir="2700000" algn="tl">
                    <a:srgbClr val="000000">
                      <a:alpha val="43137"/>
                    </a:srgbClr>
                  </a:outerShdw>
                </a:effectLst>
              </a:rPr>
              <a:t> of the famous pirate flag?</a:t>
            </a:r>
          </a:p>
        </p:txBody>
      </p:sp>
      <p:sp>
        <p:nvSpPr>
          <p:cNvPr id="10" name="Google Shape;3871;p17">
            <a:hlinkClick r:id="rId4" action="ppaction://hlinksldjump"/>
          </p:cNvPr>
          <p:cNvSpPr txBox="1">
            <a:spLocks/>
          </p:cNvSpPr>
          <p:nvPr/>
        </p:nvSpPr>
        <p:spPr>
          <a:xfrm>
            <a:off x="3174040" y="3751350"/>
            <a:ext cx="119490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Red</a:t>
            </a:r>
            <a:endParaRPr lang="en-GB" sz="4000" b="1" dirty="0">
              <a:effectLst>
                <a:outerShdw blurRad="38100" dist="38100" dir="2700000" algn="tl">
                  <a:srgbClr val="000000">
                    <a:alpha val="43137"/>
                  </a:srgbClr>
                </a:outerShdw>
              </a:effectLst>
            </a:endParaRPr>
          </a:p>
        </p:txBody>
      </p:sp>
      <p:sp>
        <p:nvSpPr>
          <p:cNvPr id="11" name="Google Shape;3871;p17">
            <a:hlinkClick r:id="rId5" action="ppaction://hlinksldjump"/>
          </p:cNvPr>
          <p:cNvSpPr txBox="1">
            <a:spLocks/>
          </p:cNvSpPr>
          <p:nvPr/>
        </p:nvSpPr>
        <p:spPr>
          <a:xfrm>
            <a:off x="5167940" y="37513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Black</a:t>
            </a:r>
            <a:endParaRPr lang="en-GB" sz="4000" b="1" dirty="0">
              <a:effectLst>
                <a:outerShdw blurRad="38100" dist="38100" dir="2700000" algn="tl">
                  <a:srgbClr val="000000">
                    <a:alpha val="43137"/>
                  </a:srgbClr>
                </a:outerShdw>
              </a:effectLst>
            </a:endParaRPr>
          </a:p>
        </p:txBody>
      </p:sp>
      <p:sp>
        <p:nvSpPr>
          <p:cNvPr id="12" name="Google Shape;3871;p17">
            <a:hlinkClick r:id="rId4" action="ppaction://hlinksldjump"/>
          </p:cNvPr>
          <p:cNvSpPr txBox="1">
            <a:spLocks/>
          </p:cNvSpPr>
          <p:nvPr/>
        </p:nvSpPr>
        <p:spPr>
          <a:xfrm>
            <a:off x="7957415"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Blue</a:t>
            </a:r>
            <a:endParaRPr lang="en-GB" sz="4000" b="1" dirty="0">
              <a:effectLst>
                <a:outerShdw blurRad="38100" dist="38100" dir="2700000" algn="tl">
                  <a:srgbClr val="000000">
                    <a:alpha val="43137"/>
                  </a:srgbClr>
                </a:outerShdw>
              </a:effectLst>
            </a:endParaRPr>
          </a:p>
        </p:txBody>
      </p:sp>
      <p:pic>
        <p:nvPicPr>
          <p:cNvPr id="13" name="Picture 12">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15600" y="3751350"/>
            <a:ext cx="971429" cy="723810"/>
          </a:xfrm>
          <a:prstGeom prst="rect">
            <a:avLst/>
          </a:prstGeom>
        </p:spPr>
      </p:pic>
      <p:pic>
        <p:nvPicPr>
          <p:cNvPr id="14" name="Picture 13">
            <a:hlinkClick r:id="rId5"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536500" y="3791040"/>
            <a:ext cx="971429" cy="723810"/>
          </a:xfrm>
          <a:prstGeom prst="rect">
            <a:avLst/>
          </a:prstGeom>
        </p:spPr>
      </p:pic>
      <p:pic>
        <p:nvPicPr>
          <p:cNvPr id="15" name="Picture 14">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318989" y="3751350"/>
            <a:ext cx="971429" cy="723810"/>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40341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853811" y="1001812"/>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69730" y="2033500"/>
            <a:ext cx="7863270"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The black flag is a famous symbol in the world of pirates, and it was raised on their ships to declare their identity and </a:t>
            </a:r>
            <a:r>
              <a:rPr lang="en-GB" sz="2000" b="1" dirty="0" err="1">
                <a:effectLst>
                  <a:outerShdw blurRad="38100" dist="38100" dir="2700000" algn="tl">
                    <a:srgbClr val="000000">
                      <a:alpha val="43137"/>
                    </a:srgbClr>
                  </a:outerShdw>
                </a:effectLst>
              </a:rPr>
              <a:t>instill</a:t>
            </a:r>
            <a:r>
              <a:rPr lang="en-GB" sz="2000" b="1" dirty="0">
                <a:effectLst>
                  <a:outerShdw blurRad="38100" dist="38100" dir="2700000" algn="tl">
                    <a:srgbClr val="000000">
                      <a:alpha val="43137"/>
                    </a:srgbClr>
                  </a:outerShdw>
                </a:effectLst>
              </a:rPr>
              <a:t> fear in the hearts of others. This flag is known as the "skull and crossbones flag," as it features a white skull over two crossed bones. Pirates used it to warn other ships that they were coming, and that those who resisted them would face danger. Over time, the black flag has become a distinctive symbol of pirates in stories and movies, and it is widely used today in children’s games and adventures to add an atmosphere of excitement and thrill.</a:t>
            </a:r>
            <a:endParaRPr sz="2000" b="1" dirty="0">
              <a:effectLst>
                <a:outerShdw blurRad="38100" dist="38100" dir="2700000" algn="tl">
                  <a:srgbClr val="000000">
                    <a:alpha val="43137"/>
                  </a:srgbClr>
                </a:outerShdw>
              </a:effectLst>
            </a:endParaRPr>
          </a:p>
        </p:txBody>
      </p:sp>
      <p:pic>
        <p:nvPicPr>
          <p:cNvPr id="2" name="Picture 1"/>
          <p:cNvPicPr>
            <a:picLocks noChangeAspect="1"/>
          </p:cNvPicPr>
          <p:nvPr/>
        </p:nvPicPr>
        <p:blipFill rotWithShape="1">
          <a:blip r:embed="rId7">
            <a:extLst>
              <a:ext uri="{BEBA8EAE-BF5A-486C-A8C5-ECC9F3942E4B}">
                <a14:imgProps xmlns:a14="http://schemas.microsoft.com/office/drawing/2010/main">
                  <a14:imgLayer r:embed="rId8">
                    <a14:imgEffect>
                      <a14:backgroundRemoval t="4167" b="89583" l="9934" r="95364">
                        <a14:foregroundMark x1="55629" y1="22917" x2="43709" y2="43056"/>
                        <a14:foregroundMark x1="62914" y1="34722" x2="29139" y2="50694"/>
                        <a14:foregroundMark x1="66887" y1="54167" x2="43046" y2="19444"/>
                        <a14:foregroundMark x1="27815" y1="40972" x2="43046" y2="34722"/>
                      </a14:backgroundRemoval>
                    </a14:imgEffect>
                  </a14:imgLayer>
                </a14:imgProps>
              </a:ext>
              <a:ext uri="{28A0092B-C50C-407E-A947-70E740481C1C}">
                <a14:useLocalDpi xmlns:a14="http://schemas.microsoft.com/office/drawing/2010/main" val="0"/>
              </a:ext>
            </a:extLst>
          </a:blip>
          <a:srcRect b="36404"/>
          <a:stretch/>
        </p:blipFill>
        <p:spPr>
          <a:xfrm>
            <a:off x="2683636" y="822525"/>
            <a:ext cx="2143308" cy="1299875"/>
          </a:xfrm>
          <a:prstGeom prst="rect">
            <a:avLst/>
          </a:prstGeom>
        </p:spPr>
      </p:pic>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228917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2" name="Rounded Rectangle 11"/>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90501" y="4477407"/>
            <a:ext cx="971429" cy="723810"/>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7" name="Picture 16"/>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8" name="Rounded Rectangle 17"/>
          <p:cNvSpPr/>
          <p:nvPr/>
        </p:nvSpPr>
        <p:spPr>
          <a:xfrm>
            <a:off x="1040294" y="5665303"/>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a:latin typeface="Algerian" panose="04020705040A02060702" pitchFamily="82" charset="0"/>
                <a:cs typeface="Calibri" panose="020F0502020204030204" pitchFamily="34" charset="0"/>
              </a:rPr>
              <a:t>open</a:t>
            </a:r>
          </a:p>
        </p:txBody>
      </p:sp>
      <p:sp>
        <p:nvSpPr>
          <p:cNvPr id="19" name="Rounded Rectangle 18"/>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0" name="Picture 19"/>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2" name="Rounded Rectangle 21"/>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3" name="Rounded Rectangle 22"/>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4" name="Rounded Rectangle 23"/>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5" name="Picture 24"/>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6" name="Rounded Rectangle 25"/>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7" name="Right Arrow 26"/>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159824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05"/>
        <p:cNvGrpSpPr/>
        <p:nvPr/>
      </p:nvGrpSpPr>
      <p:grpSpPr>
        <a:xfrm>
          <a:off x="0" y="0"/>
          <a:ext cx="0" cy="0"/>
          <a:chOff x="0" y="0"/>
          <a:chExt cx="0" cy="0"/>
        </a:xfrm>
      </p:grpSpPr>
      <p:sp>
        <p:nvSpPr>
          <p:cNvPr id="3906" name="Google Shape;3906;p23">
            <a:hlinkClick r:id="rId5" action="ppaction://hlinksldjump"/>
          </p:cNvPr>
          <p:cNvSpPr/>
          <p:nvPr/>
        </p:nvSpPr>
        <p:spPr>
          <a:xfrm>
            <a:off x="1090400" y="4598500"/>
            <a:ext cx="725628" cy="589057"/>
          </a:xfrm>
          <a:prstGeom prst="rect">
            <a:avLst/>
          </a:prstGeom>
        </p:spPr>
        <p:txBody>
          <a:bodyPr>
            <a:prstTxWarp prst="textPlain">
              <a:avLst/>
            </a:prstTxWarp>
          </a:bodyPr>
          <a:lstStyle/>
          <a:p>
            <a:pPr lvl="0" algn="ctr"/>
            <a:r>
              <a:rPr b="0" i="0">
                <a:ln>
                  <a:noFill/>
                </a:ln>
                <a:solidFill>
                  <a:schemeClr val="dk1"/>
                </a:solidFill>
                <a:latin typeface="Metal Mania"/>
              </a:rPr>
              <a:t>5</a:t>
            </a:r>
          </a:p>
        </p:txBody>
      </p:sp>
      <p:sp>
        <p:nvSpPr>
          <p:cNvPr id="3907" name="Google Shape;3907;p23"/>
          <p:cNvSpPr/>
          <p:nvPr/>
        </p:nvSpPr>
        <p:spPr>
          <a:xfrm>
            <a:off x="4692062" y="198625"/>
            <a:ext cx="3042063" cy="770553"/>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5</a:t>
            </a:r>
          </a:p>
        </p:txBody>
      </p:sp>
      <p:pic>
        <p:nvPicPr>
          <p:cNvPr id="17"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1206428" y="5534438"/>
            <a:ext cx="609600" cy="609600"/>
          </a:xfrm>
          <a:prstGeom prst="rect">
            <a:avLst/>
          </a:prstGeom>
        </p:spPr>
      </p:pic>
      <p:sp>
        <p:nvSpPr>
          <p:cNvPr id="18" name="Rounded Rectangle 17"/>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9" name="Rounded Rectangle 18"/>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0" name="Picture 19"/>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21" name="Picture 20"/>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22" name="Rounded Rectangle 21"/>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3" name="Picture 22"/>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24" name="Rounded Rectangle 23"/>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5" name="Picture 24"/>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6" name="Rounded Rectangle 25"/>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27" name="Rounded Rectangle 26"/>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8" name="Rounded Rectangle 27"/>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9" name="Picture 28"/>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30" name="Rounded Rectangle 29"/>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31" name="Right Arrow 30"/>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53"/>
        <p:cNvGrpSpPr/>
        <p:nvPr/>
      </p:nvGrpSpPr>
      <p:grpSpPr>
        <a:xfrm>
          <a:off x="0" y="0"/>
          <a:ext cx="0" cy="0"/>
          <a:chOff x="0" y="0"/>
          <a:chExt cx="0" cy="0"/>
        </a:xfrm>
      </p:grpSpPr>
      <p:sp>
        <p:nvSpPr>
          <p:cNvPr id="3954" name="Google Shape;3954;p31"/>
          <p:cNvSpPr txBox="1">
            <a:spLocks noGrp="1"/>
          </p:cNvSpPr>
          <p:nvPr>
            <p:ph type="title"/>
          </p:nvPr>
        </p:nvSpPr>
        <p:spPr>
          <a:xfrm>
            <a:off x="2275900" y="974375"/>
            <a:ext cx="7508100" cy="7635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5</a:t>
            </a:r>
            <a:endParaRPr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9"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What is the name of the ship used by pirates?</a:t>
            </a:r>
          </a:p>
        </p:txBody>
      </p:sp>
      <p:sp>
        <p:nvSpPr>
          <p:cNvPr id="10" name="Google Shape;3871;p17">
            <a:hlinkClick r:id="rId4" action="ppaction://hlinksldjump"/>
          </p:cNvPr>
          <p:cNvSpPr txBox="1">
            <a:spLocks/>
          </p:cNvSpPr>
          <p:nvPr/>
        </p:nvSpPr>
        <p:spPr>
          <a:xfrm>
            <a:off x="2869240" y="3713250"/>
            <a:ext cx="16519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smtClean="0">
                <a:effectLst>
                  <a:outerShdw blurRad="38100" dist="38100" dir="2700000" algn="tl">
                    <a:srgbClr val="000000">
                      <a:alpha val="43137"/>
                    </a:srgbClr>
                  </a:outerShdw>
                </a:effectLst>
              </a:rPr>
              <a:t>boat</a:t>
            </a:r>
            <a:endParaRPr lang="en-GB" sz="4000" b="1" dirty="0">
              <a:effectLst>
                <a:outerShdw blurRad="38100" dist="38100" dir="2700000" algn="tl">
                  <a:srgbClr val="000000">
                    <a:alpha val="43137"/>
                  </a:srgbClr>
                </a:outerShdw>
              </a:effectLst>
            </a:endParaRPr>
          </a:p>
        </p:txBody>
      </p:sp>
      <p:sp>
        <p:nvSpPr>
          <p:cNvPr id="11" name="Google Shape;3871;p17">
            <a:hlinkClick r:id="rId4" action="ppaction://hlinksldjump"/>
          </p:cNvPr>
          <p:cNvSpPr txBox="1">
            <a:spLocks/>
          </p:cNvSpPr>
          <p:nvPr/>
        </p:nvSpPr>
        <p:spPr>
          <a:xfrm>
            <a:off x="4863140" y="37132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Submarine</a:t>
            </a:r>
            <a:endParaRPr lang="en-GB" sz="4000" b="1" dirty="0">
              <a:effectLst>
                <a:outerShdw blurRad="38100" dist="38100" dir="2700000" algn="tl">
                  <a:srgbClr val="000000">
                    <a:alpha val="43137"/>
                  </a:srgbClr>
                </a:outerShdw>
              </a:effectLst>
            </a:endParaRPr>
          </a:p>
        </p:txBody>
      </p:sp>
      <p:sp>
        <p:nvSpPr>
          <p:cNvPr id="12" name="Google Shape;3871;p17">
            <a:hlinkClick r:id="rId5" action="ppaction://hlinksldjump"/>
          </p:cNvPr>
          <p:cNvSpPr txBox="1">
            <a:spLocks/>
          </p:cNvSpPr>
          <p:nvPr/>
        </p:nvSpPr>
        <p:spPr>
          <a:xfrm>
            <a:off x="7652615" y="3713250"/>
            <a:ext cx="238038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Pirate Ship</a:t>
            </a:r>
            <a:endParaRPr lang="en-GB" sz="4000" b="1" dirty="0">
              <a:effectLst>
                <a:outerShdw blurRad="38100" dist="38100" dir="2700000" algn="tl">
                  <a:srgbClr val="000000">
                    <a:alpha val="43137"/>
                  </a:srgbClr>
                </a:outerShdw>
              </a:effectLst>
            </a:endParaRPr>
          </a:p>
        </p:txBody>
      </p:sp>
      <p:pic>
        <p:nvPicPr>
          <p:cNvPr id="13" name="Picture 12">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110800" y="3713250"/>
            <a:ext cx="971429" cy="723810"/>
          </a:xfrm>
          <a:prstGeom prst="rect">
            <a:avLst/>
          </a:prstGeom>
        </p:spPr>
      </p:pic>
      <p:pic>
        <p:nvPicPr>
          <p:cNvPr id="14" name="Picture 13">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231700" y="3752940"/>
            <a:ext cx="971429" cy="723810"/>
          </a:xfrm>
          <a:prstGeom prst="rect">
            <a:avLst/>
          </a:prstGeom>
        </p:spPr>
      </p:pic>
      <p:pic>
        <p:nvPicPr>
          <p:cNvPr id="15" name="Picture 14">
            <a:hlinkClick r:id="rId5"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014189" y="3713250"/>
            <a:ext cx="971429" cy="723810"/>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3009306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sp>
        <p:nvSpPr>
          <p:cNvPr id="3871" name="Google Shape;3871;p17"/>
          <p:cNvSpPr txBox="1">
            <a:spLocks noGrp="1"/>
          </p:cNvSpPr>
          <p:nvPr>
            <p:ph type="title"/>
          </p:nvPr>
        </p:nvSpPr>
        <p:spPr>
          <a:xfrm>
            <a:off x="1601275" y="1057904"/>
            <a:ext cx="8822100" cy="763500"/>
          </a:xfrm>
          <a:prstGeom prst="rect">
            <a:avLst/>
          </a:prstGeom>
        </p:spPr>
        <p:txBody>
          <a:bodyPr spcFirstLastPara="1" wrap="square" lIns="121900" tIns="121900" rIns="121900" bIns="121900" anchor="t" anchorCtr="0">
            <a:noAutofit/>
          </a:bodyPr>
          <a:lstStyle/>
          <a:p>
            <a:pPr lvl="0"/>
            <a:r>
              <a:rPr lang="en-GB" sz="4000" b="1" dirty="0">
                <a:effectLst>
                  <a:outerShdw blurRad="38100" dist="38100" dir="2700000" algn="tl">
                    <a:srgbClr val="000000">
                      <a:alpha val="43137"/>
                    </a:srgbClr>
                  </a:outerShdw>
                </a:effectLst>
              </a:rPr>
              <a:t>How do you play the game?</a:t>
            </a:r>
            <a:endParaRPr sz="3800"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3000" y="2009130"/>
            <a:ext cx="1152402" cy="993084"/>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2999" y="3396585"/>
            <a:ext cx="1152402" cy="993084"/>
          </a:xfrm>
          <a:prstGeom prst="rect">
            <a:avLst/>
          </a:prstGeom>
        </p:spPr>
      </p:pic>
      <p:sp>
        <p:nvSpPr>
          <p:cNvPr id="10" name="Rounded Rectangle 9"/>
          <p:cNvSpPr/>
          <p:nvPr/>
        </p:nvSpPr>
        <p:spPr>
          <a:xfrm>
            <a:off x="93383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1" name="Right Arrow 10"/>
          <p:cNvSpPr/>
          <p:nvPr/>
        </p:nvSpPr>
        <p:spPr>
          <a:xfrm>
            <a:off x="94888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2" name="Rounded Rectangle 11">
            <a:hlinkClick r:id="rId6" action="ppaction://hlinksldjump"/>
          </p:cNvPr>
          <p:cNvSpPr/>
          <p:nvPr/>
        </p:nvSpPr>
        <p:spPr>
          <a:xfrm rot="10800000">
            <a:off x="23152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3" name="Right Arrow 12">
            <a:hlinkClick r:id="rId6" action="ppaction://hlinksldjump"/>
          </p:cNvPr>
          <p:cNvSpPr/>
          <p:nvPr/>
        </p:nvSpPr>
        <p:spPr>
          <a:xfrm rot="10800000">
            <a:off x="24657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5" name="Google Shape;3872;p17"/>
          <p:cNvSpPr txBox="1">
            <a:spLocks noGrp="1"/>
          </p:cNvSpPr>
          <p:nvPr>
            <p:ph type="body" idx="1"/>
          </p:nvPr>
        </p:nvSpPr>
        <p:spPr>
          <a:xfrm>
            <a:off x="3835401" y="1821404"/>
            <a:ext cx="5710631" cy="16440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800" b="1" dirty="0">
                <a:effectLst>
                  <a:outerShdw blurRad="38100" dist="38100" dir="2700000" algn="tl">
                    <a:srgbClr val="000000">
                      <a:alpha val="43137"/>
                    </a:srgbClr>
                  </a:outerShdw>
                </a:effectLst>
              </a:rPr>
              <a:t>1- You must click on the box that says 'Open' to open the question.</a:t>
            </a:r>
            <a:endParaRPr sz="2800" b="1" dirty="0">
              <a:effectLst>
                <a:outerShdw blurRad="38100" dist="38100" dir="2700000" algn="tl">
                  <a:srgbClr val="000000">
                    <a:alpha val="43137"/>
                  </a:srgbClr>
                </a:outerShdw>
              </a:effectLst>
            </a:endParaRPr>
          </a:p>
        </p:txBody>
      </p:sp>
      <p:sp>
        <p:nvSpPr>
          <p:cNvPr id="16" name="Google Shape;3872;p17"/>
          <p:cNvSpPr txBox="1">
            <a:spLocks/>
          </p:cNvSpPr>
          <p:nvPr/>
        </p:nvSpPr>
        <p:spPr>
          <a:xfrm>
            <a:off x="3835401" y="3196546"/>
            <a:ext cx="5710631" cy="164405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419100" algn="l" rtl="0">
              <a:lnSpc>
                <a:spcPct val="115000"/>
              </a:lnSpc>
              <a:spcBef>
                <a:spcPts val="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1pPr>
            <a:lvl2pPr marL="914400" marR="0" lvl="1"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2pPr>
            <a:lvl3pPr marL="1371600" marR="0" lvl="2"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3pPr>
            <a:lvl4pPr marL="1828800" marR="0" lvl="3"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4pPr>
            <a:lvl5pPr marL="2286000" marR="0" lvl="4"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5pPr>
            <a:lvl6pPr marL="2743200" marR="0" lvl="5"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6pPr>
            <a:lvl7pPr marL="3200400" marR="0" lvl="6"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7pPr>
            <a:lvl8pPr marL="3657600" marR="0" lvl="7"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8pPr>
            <a:lvl9pPr marL="4114800" marR="0" lvl="8" indent="-419100" algn="l" rtl="0">
              <a:lnSpc>
                <a:spcPct val="115000"/>
              </a:lnSpc>
              <a:spcBef>
                <a:spcPts val="2100"/>
              </a:spcBef>
              <a:spcAft>
                <a:spcPts val="210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9pPr>
          </a:lstStyle>
          <a:p>
            <a:pPr marL="0" indent="0">
              <a:spcAft>
                <a:spcPts val="2100"/>
              </a:spcAft>
              <a:buNone/>
            </a:pPr>
            <a:r>
              <a:rPr lang="en-US" sz="2800" b="1" dirty="0">
                <a:effectLst>
                  <a:outerShdw blurRad="38100" dist="38100" dir="2700000" algn="tl">
                    <a:srgbClr val="000000">
                      <a:alpha val="43137"/>
                    </a:srgbClr>
                  </a:outerShdw>
                </a:effectLst>
              </a:rPr>
              <a:t>2</a:t>
            </a:r>
            <a:r>
              <a:rPr lang="en-GB" sz="2800" b="1" dirty="0" smtClean="0">
                <a:effectLst>
                  <a:outerShdw blurRad="38100" dist="38100" dir="2700000" algn="tl">
                    <a:srgbClr val="000000">
                      <a:alpha val="43137"/>
                    </a:srgbClr>
                  </a:outerShdw>
                </a:effectLst>
              </a:rPr>
              <a:t>- </a:t>
            </a:r>
            <a:r>
              <a:rPr lang="en-GB" sz="2800" b="1" dirty="0">
                <a:effectLst>
                  <a:outerShdw blurRad="38100" dist="38100" dir="2700000" algn="tl">
                    <a:srgbClr val="000000">
                      <a:alpha val="43137"/>
                    </a:srgbClr>
                  </a:outerShdw>
                </a:effectLst>
              </a:rPr>
              <a:t>The box that says 'Closed' on it cannot be opened.</a:t>
            </a:r>
            <a:endParaRPr lang="en-GB"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976617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853811" y="1001812"/>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69730" y="2033500"/>
            <a:ext cx="7863270"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The ship is the primary means of transport for pirates, serving as their home and the site of their adventures on the high seas. The pirate ship was large and powerful, bearing sails and the black flag, equipped with cannons, ropes, and ladders to board other ships. Pirates lived on board, moving from island to island in search of treasure and adventure. The ship contained sleeping quarters, storage for food, and was often equipped with a map and a lookout to monitor the sea. In pirate stories, the ship represents a symbol of freedom and adventure, and it is the place where every treasure-seeking journey begins.</a:t>
            </a:r>
            <a:endParaRPr sz="2000" b="1" dirty="0">
              <a:effectLst>
                <a:outerShdw blurRad="38100" dist="38100" dir="2700000" algn="tl">
                  <a:srgbClr val="000000">
                    <a:alpha val="43137"/>
                  </a:srgbClr>
                </a:outerShdw>
              </a:effectLst>
            </a:endParaRPr>
          </a:p>
        </p:txBody>
      </p:sp>
      <p:pic>
        <p:nvPicPr>
          <p:cNvPr id="13" name="Picture 12"/>
          <p:cNvPicPr>
            <a:picLocks noChangeAspect="1"/>
          </p:cNvPicPr>
          <p:nvPr/>
        </p:nvPicPr>
        <p:blipFill rotWithShape="1">
          <a:blip r:embed="rId7">
            <a:extLst>
              <a:ext uri="{BEBA8EAE-BF5A-486C-A8C5-ECC9F3942E4B}">
                <a14:imgProps xmlns:a14="http://schemas.microsoft.com/office/drawing/2010/main">
                  <a14:imgLayer r:embed="rId8">
                    <a14:imgEffect>
                      <a14:backgroundRemoval t="33757" b="66606" l="25841" r="60177"/>
                    </a14:imgEffect>
                  </a14:imgLayer>
                </a14:imgProps>
              </a:ext>
              <a:ext uri="{28A0092B-C50C-407E-A947-70E740481C1C}">
                <a14:useLocalDpi xmlns:a14="http://schemas.microsoft.com/office/drawing/2010/main" val="0"/>
              </a:ext>
            </a:extLst>
          </a:blip>
          <a:srcRect l="25926" t="32074" r="35839" b="32350"/>
          <a:stretch/>
        </p:blipFill>
        <p:spPr>
          <a:xfrm>
            <a:off x="3158610" y="623111"/>
            <a:ext cx="1642913" cy="1490791"/>
          </a:xfrm>
          <a:prstGeom prst="rect">
            <a:avLst/>
          </a:prstGeom>
        </p:spPr>
      </p:pic>
      <p:pic>
        <p:nvPicPr>
          <p:cNvPr id="15"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3524699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2" name="Rounded Rectangle 11"/>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4018013" y="4478510"/>
            <a:ext cx="971429" cy="723810"/>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Algerian" panose="04020705040A02060702" pitchFamily="82" charset="0"/>
              <a:cs typeface="Calibri" panose="020F0502020204030204" pitchFamily="34" charset="0"/>
            </a:endParaRPr>
          </a:p>
        </p:txBody>
      </p:sp>
      <p:pic>
        <p:nvPicPr>
          <p:cNvPr id="17" name="Picture 16"/>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8" name="Rounded Rectangle 17"/>
          <p:cNvSpPr/>
          <p:nvPr/>
        </p:nvSpPr>
        <p:spPr>
          <a:xfrm>
            <a:off x="4167806" y="5666406"/>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a:latin typeface="Algerian" panose="04020705040A02060702" pitchFamily="82" charset="0"/>
                <a:cs typeface="Calibri" panose="020F0502020204030204" pitchFamily="34" charset="0"/>
              </a:rPr>
              <a:t>open</a:t>
            </a:r>
          </a:p>
        </p:txBody>
      </p:sp>
      <p:sp>
        <p:nvSpPr>
          <p:cNvPr id="19" name="Rounded Rectangle 18"/>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0" name="Picture 19"/>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1" name="Rounded Rectangle 20"/>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2" name="Picture 21"/>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25" name="Rounded Rectangle 24"/>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26" name="Rounded Rectangle 25"/>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7" name="Picture 2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8" name="Rounded Rectangle 27"/>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9" name="Right Arrow 28"/>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592668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11"/>
        <p:cNvGrpSpPr/>
        <p:nvPr/>
      </p:nvGrpSpPr>
      <p:grpSpPr>
        <a:xfrm>
          <a:off x="0" y="0"/>
          <a:ext cx="0" cy="0"/>
          <a:chOff x="0" y="0"/>
          <a:chExt cx="0" cy="0"/>
        </a:xfrm>
      </p:grpSpPr>
      <p:sp>
        <p:nvSpPr>
          <p:cNvPr id="3912" name="Google Shape;3912;p24">
            <a:hlinkClick r:id="rId5" action="ppaction://hlinksldjump"/>
          </p:cNvPr>
          <p:cNvSpPr/>
          <p:nvPr/>
        </p:nvSpPr>
        <p:spPr>
          <a:xfrm>
            <a:off x="4222300" y="4654425"/>
            <a:ext cx="725628" cy="584248"/>
          </a:xfrm>
          <a:prstGeom prst="rect">
            <a:avLst/>
          </a:prstGeom>
        </p:spPr>
        <p:txBody>
          <a:bodyPr>
            <a:prstTxWarp prst="textPlain">
              <a:avLst/>
            </a:prstTxWarp>
          </a:bodyPr>
          <a:lstStyle/>
          <a:p>
            <a:pPr lvl="0" algn="ctr"/>
            <a:r>
              <a:rPr b="0" i="0">
                <a:ln>
                  <a:noFill/>
                </a:ln>
                <a:solidFill>
                  <a:schemeClr val="dk1"/>
                </a:solidFill>
                <a:latin typeface="Metal Mania"/>
              </a:rPr>
              <a:t>6</a:t>
            </a:r>
          </a:p>
        </p:txBody>
      </p:sp>
      <p:sp>
        <p:nvSpPr>
          <p:cNvPr id="3913" name="Google Shape;3913;p24"/>
          <p:cNvSpPr/>
          <p:nvPr/>
        </p:nvSpPr>
        <p:spPr>
          <a:xfrm>
            <a:off x="4692062" y="198625"/>
            <a:ext cx="3062971" cy="772256"/>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6</a:t>
            </a:r>
          </a:p>
        </p:txBody>
      </p:sp>
      <p:pic>
        <p:nvPicPr>
          <p:cNvPr id="18"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4280314" y="5521738"/>
            <a:ext cx="609600" cy="609600"/>
          </a:xfrm>
          <a:prstGeom prst="rect">
            <a:avLst/>
          </a:prstGeom>
        </p:spPr>
      </p:pic>
      <p:sp>
        <p:nvSpPr>
          <p:cNvPr id="19" name="Rounded Rectangle 18"/>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20" name="Rounded Rectangle 19"/>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1" name="Picture 20"/>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22" name="Picture 21"/>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23" name="Rounded Rectangle 22"/>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Algerian" panose="04020705040A02060702" pitchFamily="82" charset="0"/>
              <a:cs typeface="Calibri" panose="020F0502020204030204" pitchFamily="34" charset="0"/>
            </a:endParaRPr>
          </a:p>
        </p:txBody>
      </p:sp>
      <p:pic>
        <p:nvPicPr>
          <p:cNvPr id="24" name="Picture 23"/>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25" name="Rounded Rectangle 24"/>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6" name="Picture 25"/>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7" name="Rounded Rectangle 26"/>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8" name="Picture 27"/>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29" name="Rounded Rectangle 28"/>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30" name="Rounded Rectangle 29"/>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31" name="Picture 30"/>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32" name="Rounded Rectangle 31"/>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33" name="Right Arrow 32"/>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59"/>
        <p:cNvGrpSpPr/>
        <p:nvPr/>
      </p:nvGrpSpPr>
      <p:grpSpPr>
        <a:xfrm>
          <a:off x="0" y="0"/>
          <a:ext cx="0" cy="0"/>
          <a:chOff x="0" y="0"/>
          <a:chExt cx="0" cy="0"/>
        </a:xfrm>
      </p:grpSpPr>
      <p:sp>
        <p:nvSpPr>
          <p:cNvPr id="3960" name="Google Shape;3960;p32"/>
          <p:cNvSpPr txBox="1">
            <a:spLocks noGrp="1"/>
          </p:cNvSpPr>
          <p:nvPr>
            <p:ph type="title"/>
          </p:nvPr>
        </p:nvSpPr>
        <p:spPr>
          <a:xfrm>
            <a:off x="1682100" y="425625"/>
            <a:ext cx="8768100" cy="7332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6</a:t>
            </a:r>
            <a:endParaRPr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11"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What tool do pirates use to see distant places?</a:t>
            </a:r>
          </a:p>
        </p:txBody>
      </p:sp>
      <p:sp>
        <p:nvSpPr>
          <p:cNvPr id="12" name="Google Shape;3871;p17">
            <a:hlinkClick r:id="rId4" action="ppaction://hlinksldjump"/>
          </p:cNvPr>
          <p:cNvSpPr txBox="1">
            <a:spLocks/>
          </p:cNvSpPr>
          <p:nvPr/>
        </p:nvSpPr>
        <p:spPr>
          <a:xfrm>
            <a:off x="2996240" y="3700550"/>
            <a:ext cx="16265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Mirror</a:t>
            </a:r>
            <a:endParaRPr lang="en-GB" sz="4000" b="1" dirty="0">
              <a:effectLst>
                <a:outerShdw blurRad="38100" dist="38100" dir="2700000" algn="tl">
                  <a:srgbClr val="000000">
                    <a:alpha val="43137"/>
                  </a:srgbClr>
                </a:outerShdw>
              </a:effectLst>
            </a:endParaRPr>
          </a:p>
        </p:txBody>
      </p:sp>
      <p:sp>
        <p:nvSpPr>
          <p:cNvPr id="13" name="Google Shape;3871;p17">
            <a:hlinkClick r:id="rId5" action="ppaction://hlinksldjump"/>
          </p:cNvPr>
          <p:cNvSpPr txBox="1">
            <a:spLocks/>
          </p:cNvSpPr>
          <p:nvPr/>
        </p:nvSpPr>
        <p:spPr>
          <a:xfrm>
            <a:off x="4990140" y="37005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Telescope</a:t>
            </a:r>
            <a:endParaRPr lang="en-GB" sz="4000" b="1" dirty="0">
              <a:effectLst>
                <a:outerShdw blurRad="38100" dist="38100" dir="2700000" algn="tl">
                  <a:srgbClr val="000000">
                    <a:alpha val="43137"/>
                  </a:srgbClr>
                </a:outerShdw>
              </a:effectLst>
            </a:endParaRPr>
          </a:p>
        </p:txBody>
      </p:sp>
      <p:sp>
        <p:nvSpPr>
          <p:cNvPr id="14" name="Google Shape;3871;p17">
            <a:hlinkClick r:id="rId6" action="ppaction://hlinksldjump"/>
          </p:cNvPr>
          <p:cNvSpPr txBox="1">
            <a:spLocks/>
          </p:cNvSpPr>
          <p:nvPr/>
        </p:nvSpPr>
        <p:spPr>
          <a:xfrm>
            <a:off x="7779615" y="3700550"/>
            <a:ext cx="2484052"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Microscope</a:t>
            </a:r>
            <a:endParaRPr lang="en-GB" sz="4000" b="1" dirty="0">
              <a:effectLst>
                <a:outerShdw blurRad="38100" dist="38100" dir="2700000" algn="tl">
                  <a:srgbClr val="000000">
                    <a:alpha val="43137"/>
                  </a:srgbClr>
                </a:outerShdw>
              </a:effectLst>
            </a:endParaRPr>
          </a:p>
        </p:txBody>
      </p:sp>
      <p:pic>
        <p:nvPicPr>
          <p:cNvPr id="15" name="Picture 14">
            <a:hlinkClick r:id="rId6"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237800" y="3700550"/>
            <a:ext cx="971429" cy="723810"/>
          </a:xfrm>
          <a:prstGeom prst="rect">
            <a:avLst/>
          </a:prstGeom>
        </p:spPr>
      </p:pic>
      <p:pic>
        <p:nvPicPr>
          <p:cNvPr id="16" name="Picture 15">
            <a:hlinkClick r:id="rId5"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358700" y="3740240"/>
            <a:ext cx="971429" cy="723810"/>
          </a:xfrm>
          <a:prstGeom prst="rect">
            <a:avLst/>
          </a:prstGeom>
        </p:spPr>
      </p:pic>
      <p:pic>
        <p:nvPicPr>
          <p:cNvPr id="17" name="Picture 16">
            <a:hlinkClick r:id="rId6"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141189" y="3700550"/>
            <a:ext cx="971429" cy="723810"/>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3581555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853811" y="1001812"/>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69730" y="2033500"/>
            <a:ext cx="7863270"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000" b="1" dirty="0">
                <a:effectLst>
                  <a:outerShdw blurRad="38100" dist="38100" dir="2700000" algn="tl">
                    <a:srgbClr val="000000">
                      <a:alpha val="43137"/>
                    </a:srgbClr>
                  </a:outerShdw>
                </a:effectLst>
              </a:rPr>
              <a:t>The telescope is an important tool used by pirates to see distant objects at sea, such as other ships or faraway islands. The pirate would hold the telescope and stand at the highest point of the ship, called the 'crow's nest,' to watch the horizon and search for signs of treasure or approaching danger. The telescope is characterized in pirate stories as being long and foldable, and it is often made of copper and wood. The telescope is considered a symbol of intelligence and observation, and it is an essential part of every maritime adventure undertaken by pirates.</a:t>
            </a:r>
            <a:endParaRPr sz="2000" b="1" dirty="0">
              <a:effectLst>
                <a:outerShdw blurRad="38100" dist="38100" dir="2700000" algn="tl">
                  <a:srgbClr val="000000">
                    <a:alpha val="43137"/>
                  </a:srgbClr>
                </a:outerShdw>
              </a:effectLst>
            </a:endParaRPr>
          </a:p>
        </p:txBody>
      </p:sp>
      <p:pic>
        <p:nvPicPr>
          <p:cNvPr id="2" name="Picture 1"/>
          <p:cNvPicPr>
            <a:picLocks noChangeAspect="1"/>
          </p:cNvPicPr>
          <p:nvPr/>
        </p:nvPicPr>
        <p:blipFill>
          <a:blip r:embed="rId7">
            <a:extLst>
              <a:ext uri="{BEBA8EAE-BF5A-486C-A8C5-ECC9F3942E4B}">
                <a14:imgProps xmlns:a14="http://schemas.microsoft.com/office/drawing/2010/main">
                  <a14:imgLayer r:embed="rId8">
                    <a14:imgEffect>
                      <a14:backgroundRemoval t="2174" b="94928" l="0" r="95513"/>
                    </a14:imgEffect>
                  </a14:imgLayer>
                </a14:imgProps>
              </a:ext>
              <a:ext uri="{28A0092B-C50C-407E-A947-70E740481C1C}">
                <a14:useLocalDpi xmlns:a14="http://schemas.microsoft.com/office/drawing/2010/main" val="0"/>
              </a:ext>
            </a:extLst>
          </a:blip>
          <a:stretch>
            <a:fillRect/>
          </a:stretch>
        </p:blipFill>
        <p:spPr>
          <a:xfrm rot="20911496">
            <a:off x="2715059" y="702236"/>
            <a:ext cx="2111373" cy="1867754"/>
          </a:xfrm>
          <a:prstGeom prst="rect">
            <a:avLst/>
          </a:prstGeom>
        </p:spPr>
      </p:pic>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2905157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12" name="Rounded Rectangle 11"/>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4" name="Picture 13"/>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093620" y="4477407"/>
            <a:ext cx="971429" cy="723810"/>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17" name="Picture 16"/>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8" name="Rounded Rectangle 17"/>
          <p:cNvSpPr/>
          <p:nvPr/>
        </p:nvSpPr>
        <p:spPr>
          <a:xfrm>
            <a:off x="7243413" y="5665303"/>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a:latin typeface="Algerian" panose="04020705040A02060702" pitchFamily="82" charset="0"/>
                <a:cs typeface="Calibri" panose="020F0502020204030204" pitchFamily="34" charset="0"/>
              </a:rPr>
              <a:t>open</a:t>
            </a:r>
          </a:p>
        </p:txBody>
      </p:sp>
      <p:sp>
        <p:nvSpPr>
          <p:cNvPr id="19" name="Rounded Rectangle 18"/>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0" name="Picture 19"/>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1" name="Rounded Rectangle 20"/>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2" name="Picture 21"/>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23" name="Rounded Rectangle 22"/>
          <p:cNvSpPr/>
          <p:nvPr/>
        </p:nvSpPr>
        <p:spPr>
          <a:xfrm>
            <a:off x="4167807"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4" name="Picture 23"/>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17799" y="4903675"/>
            <a:ext cx="965276" cy="484858"/>
          </a:xfrm>
          <a:prstGeom prst="rect">
            <a:avLst/>
          </a:prstGeom>
        </p:spPr>
      </p:pic>
      <p:sp>
        <p:nvSpPr>
          <p:cNvPr id="25" name="Rounded Rectangle 24"/>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7" name="Rounded Rectangle 26"/>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8" name="Right Arrow 27"/>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932604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17"/>
        <p:cNvGrpSpPr/>
        <p:nvPr/>
      </p:nvGrpSpPr>
      <p:grpSpPr>
        <a:xfrm>
          <a:off x="0" y="0"/>
          <a:ext cx="0" cy="0"/>
          <a:chOff x="0" y="0"/>
          <a:chExt cx="0" cy="0"/>
        </a:xfrm>
      </p:grpSpPr>
      <p:sp>
        <p:nvSpPr>
          <p:cNvPr id="3918" name="Google Shape;3918;p25">
            <a:hlinkClick r:id="rId5" action="ppaction://hlinksldjump"/>
          </p:cNvPr>
          <p:cNvSpPr/>
          <p:nvPr/>
        </p:nvSpPr>
        <p:spPr>
          <a:xfrm>
            <a:off x="7270300" y="4584550"/>
            <a:ext cx="765847" cy="585049"/>
          </a:xfrm>
          <a:prstGeom prst="rect">
            <a:avLst/>
          </a:prstGeom>
        </p:spPr>
        <p:txBody>
          <a:bodyPr>
            <a:prstTxWarp prst="textPlain">
              <a:avLst/>
            </a:prstTxWarp>
          </a:bodyPr>
          <a:lstStyle/>
          <a:p>
            <a:pPr lvl="0" algn="ctr"/>
            <a:r>
              <a:rPr b="0" i="0">
                <a:ln>
                  <a:noFill/>
                </a:ln>
                <a:solidFill>
                  <a:schemeClr val="dk1"/>
                </a:solidFill>
                <a:latin typeface="Metal Mania"/>
              </a:rPr>
              <a:t>7</a:t>
            </a:r>
          </a:p>
        </p:txBody>
      </p:sp>
      <p:sp>
        <p:nvSpPr>
          <p:cNvPr id="3919" name="Google Shape;3919;p25"/>
          <p:cNvSpPr/>
          <p:nvPr/>
        </p:nvSpPr>
        <p:spPr>
          <a:xfrm>
            <a:off x="4692062" y="198625"/>
            <a:ext cx="3060880" cy="769702"/>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7</a:t>
            </a:r>
          </a:p>
        </p:txBody>
      </p:sp>
      <p:pic>
        <p:nvPicPr>
          <p:cNvPr id="19"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7348423" y="5496338"/>
            <a:ext cx="609600" cy="609600"/>
          </a:xfrm>
          <a:prstGeom prst="rect">
            <a:avLst/>
          </a:prstGeom>
        </p:spPr>
      </p:pic>
      <p:sp>
        <p:nvSpPr>
          <p:cNvPr id="20" name="Rounded Rectangle 19"/>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sp>
        <p:nvSpPr>
          <p:cNvPr id="21" name="Rounded Rectangle 20"/>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2" name="Picture 21"/>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23" name="Picture 22"/>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24" name="Rounded Rectangle 23"/>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5" name="Picture 24"/>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26" name="Rounded Rectangle 25"/>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7" name="Picture 26"/>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8" name="Rounded Rectangle 27"/>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29" name="Picture 28"/>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30" name="Rounded Rectangle 29"/>
          <p:cNvSpPr/>
          <p:nvPr/>
        </p:nvSpPr>
        <p:spPr>
          <a:xfrm>
            <a:off x="4167807"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p>
        </p:txBody>
      </p:sp>
      <p:pic>
        <p:nvPicPr>
          <p:cNvPr id="31" name="Picture 30"/>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17799" y="4903675"/>
            <a:ext cx="965276" cy="484858"/>
          </a:xfrm>
          <a:prstGeom prst="rect">
            <a:avLst/>
          </a:prstGeom>
        </p:spPr>
      </p:pic>
      <p:sp>
        <p:nvSpPr>
          <p:cNvPr id="32" name="Rounded Rectangle 31"/>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33" name="Picture 32"/>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34" name="Rounded Rectangle 33"/>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35" name="Right Arrow 34"/>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65"/>
        <p:cNvGrpSpPr/>
        <p:nvPr/>
      </p:nvGrpSpPr>
      <p:grpSpPr>
        <a:xfrm>
          <a:off x="0" y="0"/>
          <a:ext cx="0" cy="0"/>
          <a:chOff x="0" y="0"/>
          <a:chExt cx="0" cy="0"/>
        </a:xfrm>
      </p:grpSpPr>
      <p:sp>
        <p:nvSpPr>
          <p:cNvPr id="3966" name="Google Shape;3966;p33"/>
          <p:cNvSpPr txBox="1">
            <a:spLocks noGrp="1"/>
          </p:cNvSpPr>
          <p:nvPr>
            <p:ph type="title"/>
          </p:nvPr>
        </p:nvSpPr>
        <p:spPr>
          <a:xfrm>
            <a:off x="2275900" y="974375"/>
            <a:ext cx="7508100" cy="7635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7</a:t>
            </a:r>
            <a:endParaRPr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11"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Which of these things are not used by pirates?</a:t>
            </a:r>
          </a:p>
        </p:txBody>
      </p:sp>
      <p:sp>
        <p:nvSpPr>
          <p:cNvPr id="12" name="Google Shape;3871;p17">
            <a:hlinkClick r:id="rId4" action="ppaction://hlinksldjump"/>
          </p:cNvPr>
          <p:cNvSpPr txBox="1">
            <a:spLocks/>
          </p:cNvSpPr>
          <p:nvPr/>
        </p:nvSpPr>
        <p:spPr>
          <a:xfrm>
            <a:off x="3174040" y="3751350"/>
            <a:ext cx="15249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Sword</a:t>
            </a:r>
            <a:endParaRPr lang="en-GB" sz="4000" b="1" dirty="0">
              <a:effectLst>
                <a:outerShdw blurRad="38100" dist="38100" dir="2700000" algn="tl">
                  <a:srgbClr val="000000">
                    <a:alpha val="43137"/>
                  </a:srgbClr>
                </a:outerShdw>
              </a:effectLst>
            </a:endParaRPr>
          </a:p>
        </p:txBody>
      </p:sp>
      <p:sp>
        <p:nvSpPr>
          <p:cNvPr id="13" name="Google Shape;3871;p17">
            <a:hlinkClick r:id="rId5" action="ppaction://hlinksldjump"/>
          </p:cNvPr>
          <p:cNvSpPr txBox="1">
            <a:spLocks/>
          </p:cNvSpPr>
          <p:nvPr/>
        </p:nvSpPr>
        <p:spPr>
          <a:xfrm>
            <a:off x="5167940" y="37513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Umbrella</a:t>
            </a:r>
            <a:endParaRPr lang="en-GB" sz="4000" b="1" dirty="0">
              <a:effectLst>
                <a:outerShdw blurRad="38100" dist="38100" dir="2700000" algn="tl">
                  <a:srgbClr val="000000">
                    <a:alpha val="43137"/>
                  </a:srgbClr>
                </a:outerShdw>
              </a:effectLst>
            </a:endParaRPr>
          </a:p>
        </p:txBody>
      </p:sp>
      <p:sp>
        <p:nvSpPr>
          <p:cNvPr id="14" name="Google Shape;3871;p17">
            <a:hlinkClick r:id="rId4" action="ppaction://hlinksldjump"/>
          </p:cNvPr>
          <p:cNvSpPr txBox="1">
            <a:spLocks/>
          </p:cNvSpPr>
          <p:nvPr/>
        </p:nvSpPr>
        <p:spPr>
          <a:xfrm>
            <a:off x="7957415"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flag</a:t>
            </a:r>
            <a:endParaRPr lang="en-GB" sz="4000" b="1" dirty="0">
              <a:effectLst>
                <a:outerShdw blurRad="38100" dist="38100" dir="2700000" algn="tl">
                  <a:srgbClr val="000000">
                    <a:alpha val="43137"/>
                  </a:srgbClr>
                </a:outerShdw>
              </a:effectLst>
            </a:endParaRPr>
          </a:p>
        </p:txBody>
      </p:sp>
      <p:pic>
        <p:nvPicPr>
          <p:cNvPr id="15" name="Picture 14">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15600" y="3751350"/>
            <a:ext cx="971429" cy="723810"/>
          </a:xfrm>
          <a:prstGeom prst="rect">
            <a:avLst/>
          </a:prstGeom>
        </p:spPr>
      </p:pic>
      <p:pic>
        <p:nvPicPr>
          <p:cNvPr id="16" name="Picture 15">
            <a:hlinkClick r:id="rId5"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536500" y="3791040"/>
            <a:ext cx="971429" cy="723810"/>
          </a:xfrm>
          <a:prstGeom prst="rect">
            <a:avLst/>
          </a:prstGeom>
        </p:spPr>
      </p:pic>
      <p:pic>
        <p:nvPicPr>
          <p:cNvPr id="17" name="Picture 16">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318989" y="3751350"/>
            <a:ext cx="971429" cy="723810"/>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3903122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3001" y="3389847"/>
            <a:ext cx="1139700" cy="976886"/>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3001" y="1890275"/>
            <a:ext cx="1139700" cy="1224515"/>
          </a:xfrm>
          <a:prstGeom prst="rect">
            <a:avLst/>
          </a:prstGeom>
        </p:spPr>
      </p:pic>
      <p:sp>
        <p:nvSpPr>
          <p:cNvPr id="6" name="Rounded Rectangle 5">
            <a:hlinkClick r:id="rId6" action="ppaction://hlinksldjump"/>
          </p:cNvPr>
          <p:cNvSpPr/>
          <p:nvPr/>
        </p:nvSpPr>
        <p:spPr>
          <a:xfrm>
            <a:off x="93383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7" name="Right Arrow 6">
            <a:hlinkClick r:id="rId6" action="ppaction://hlinksldjump"/>
          </p:cNvPr>
          <p:cNvSpPr/>
          <p:nvPr/>
        </p:nvSpPr>
        <p:spPr>
          <a:xfrm>
            <a:off x="94888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8" name="Rounded Rectangle 7">
            <a:hlinkClick r:id="rId7" action="ppaction://hlinksldjump"/>
          </p:cNvPr>
          <p:cNvSpPr/>
          <p:nvPr/>
        </p:nvSpPr>
        <p:spPr>
          <a:xfrm rot="10800000">
            <a:off x="23152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9" name="Right Arrow 8">
            <a:hlinkClick r:id="rId7" action="ppaction://hlinksldjump"/>
          </p:cNvPr>
          <p:cNvSpPr/>
          <p:nvPr/>
        </p:nvSpPr>
        <p:spPr>
          <a:xfrm rot="10800000">
            <a:off x="24657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1" name="Google Shape;3872;p17"/>
          <p:cNvSpPr txBox="1">
            <a:spLocks noGrp="1"/>
          </p:cNvSpPr>
          <p:nvPr>
            <p:ph type="body" idx="1"/>
          </p:nvPr>
        </p:nvSpPr>
        <p:spPr>
          <a:xfrm>
            <a:off x="3822701" y="1783600"/>
            <a:ext cx="6273799" cy="16440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800" b="1" dirty="0">
                <a:effectLst>
                  <a:outerShdw blurRad="38100" dist="38100" dir="2700000" algn="tl">
                    <a:srgbClr val="000000">
                      <a:alpha val="43137"/>
                    </a:srgbClr>
                  </a:outerShdw>
                </a:effectLst>
              </a:rPr>
              <a:t>3- When the box opens for you, you should click on the number to go to the question.</a:t>
            </a:r>
            <a:endParaRPr sz="2800" b="1" dirty="0">
              <a:effectLst>
                <a:outerShdw blurRad="38100" dist="38100" dir="2700000" algn="tl">
                  <a:srgbClr val="000000">
                    <a:alpha val="43137"/>
                  </a:srgbClr>
                </a:outerShdw>
              </a:effectLst>
            </a:endParaRPr>
          </a:p>
        </p:txBody>
      </p:sp>
      <p:sp>
        <p:nvSpPr>
          <p:cNvPr id="12" name="Google Shape;3872;p17"/>
          <p:cNvSpPr txBox="1">
            <a:spLocks/>
          </p:cNvSpPr>
          <p:nvPr/>
        </p:nvSpPr>
        <p:spPr>
          <a:xfrm>
            <a:off x="3850033" y="3216669"/>
            <a:ext cx="5710631" cy="164405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419100" algn="l" rtl="0">
              <a:lnSpc>
                <a:spcPct val="115000"/>
              </a:lnSpc>
              <a:spcBef>
                <a:spcPts val="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1pPr>
            <a:lvl2pPr marL="914400" marR="0" lvl="1"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2pPr>
            <a:lvl3pPr marL="1371600" marR="0" lvl="2"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3pPr>
            <a:lvl4pPr marL="1828800" marR="0" lvl="3"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4pPr>
            <a:lvl5pPr marL="2286000" marR="0" lvl="4"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5pPr>
            <a:lvl6pPr marL="2743200" marR="0" lvl="5"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6pPr>
            <a:lvl7pPr marL="3200400" marR="0" lvl="6"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7pPr>
            <a:lvl8pPr marL="3657600" marR="0" lvl="7"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8pPr>
            <a:lvl9pPr marL="4114800" marR="0" lvl="8" indent="-419100" algn="l" rtl="0">
              <a:lnSpc>
                <a:spcPct val="115000"/>
              </a:lnSpc>
              <a:spcBef>
                <a:spcPts val="2100"/>
              </a:spcBef>
              <a:spcAft>
                <a:spcPts val="210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9pPr>
          </a:lstStyle>
          <a:p>
            <a:pPr marL="0" indent="0">
              <a:spcAft>
                <a:spcPts val="2100"/>
              </a:spcAft>
              <a:buNone/>
            </a:pPr>
            <a:r>
              <a:rPr lang="en-GB" sz="2400" b="1" dirty="0">
                <a:effectLst>
                  <a:outerShdw blurRad="38100" dist="38100" dir="2700000" algn="tl">
                    <a:srgbClr val="000000">
                      <a:alpha val="43137"/>
                    </a:srgbClr>
                  </a:outerShdw>
                </a:effectLst>
              </a:rPr>
              <a:t>4- When you answer the question correctly, the button turns green, the word 'Done' is displayed on it, and it closes, allowing you to move on to the next question.</a:t>
            </a:r>
            <a:endParaRPr lang="en-GB" sz="2400" b="1" dirty="0">
              <a:effectLst>
                <a:outerShdw blurRad="38100" dist="38100" dir="2700000" algn="tl">
                  <a:srgbClr val="000000">
                    <a:alpha val="43137"/>
                  </a:srgbClr>
                </a:outerShdw>
              </a:effectLst>
            </a:endParaRPr>
          </a:p>
        </p:txBody>
      </p:sp>
      <p:sp>
        <p:nvSpPr>
          <p:cNvPr id="14" name="Google Shape;3871;p17"/>
          <p:cNvSpPr txBox="1">
            <a:spLocks noGrp="1"/>
          </p:cNvSpPr>
          <p:nvPr>
            <p:ph type="title"/>
          </p:nvPr>
        </p:nvSpPr>
        <p:spPr>
          <a:xfrm>
            <a:off x="1601275" y="1057904"/>
            <a:ext cx="8822100" cy="763500"/>
          </a:xfrm>
          <a:prstGeom prst="rect">
            <a:avLst/>
          </a:prstGeom>
        </p:spPr>
        <p:txBody>
          <a:bodyPr spcFirstLastPara="1" wrap="square" lIns="121900" tIns="121900" rIns="121900" bIns="121900" anchor="t" anchorCtr="0">
            <a:noAutofit/>
          </a:bodyPr>
          <a:lstStyle/>
          <a:p>
            <a:pPr lvl="0"/>
            <a:r>
              <a:rPr lang="en-GB" sz="4000" b="1" dirty="0">
                <a:effectLst>
                  <a:outerShdw blurRad="38100" dist="38100" dir="2700000" algn="tl">
                    <a:srgbClr val="000000">
                      <a:alpha val="43137"/>
                    </a:srgbClr>
                  </a:outerShdw>
                </a:effectLst>
              </a:rPr>
              <a:t>How do you play the game?</a:t>
            </a:r>
            <a:endParaRPr sz="3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83389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853811" y="1001812"/>
            <a:ext cx="7508100" cy="763500"/>
          </a:xfrm>
          <a:prstGeom prst="rect">
            <a:avLst/>
          </a:prstGeom>
        </p:spPr>
        <p:txBody>
          <a:bodyPr spcFirstLastPara="1" wrap="square" lIns="121900" tIns="121900" rIns="121900" bIns="121900" anchor="t" anchorCtr="0">
            <a:noAutofit/>
          </a:bodyPr>
          <a:lstStyle/>
          <a:p>
            <a:pPr lvl="0"/>
            <a:r>
              <a:rPr lang="en-US" sz="6600" dirty="0">
                <a:solidFill>
                  <a:srgbClr val="FFC000"/>
                </a:solidFill>
                <a:effectLst>
                  <a:outerShdw blurRad="38100" dist="38100" dir="2700000" algn="tl">
                    <a:srgbClr val="000000">
                      <a:alpha val="43137"/>
                    </a:srgbClr>
                  </a:outerShdw>
                </a:effectLst>
              </a:rPr>
              <a:t>Well </a:t>
            </a:r>
            <a:r>
              <a:rPr lang="en-US" sz="6600" dirty="0" smtClean="0">
                <a:solidFill>
                  <a:srgbClr val="FFC000"/>
                </a:solidFill>
                <a:effectLst>
                  <a:outerShdw blurRad="38100" dist="38100" dir="2700000" algn="tl">
                    <a:srgbClr val="000000">
                      <a:alpha val="43137"/>
                    </a:srgbClr>
                  </a:outerShdw>
                </a:effectLst>
              </a:rPr>
              <a:t>done</a:t>
            </a:r>
            <a:endParaRPr sz="6600" dirty="0">
              <a:solidFill>
                <a:srgbClr val="FFC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69730" y="2033500"/>
            <a:ext cx="7863270"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400" b="1" dirty="0">
                <a:effectLst>
                  <a:outerShdw blurRad="38100" dist="38100" dir="2700000" algn="tl">
                    <a:srgbClr val="000000">
                      <a:alpha val="43137"/>
                    </a:srgbClr>
                  </a:outerShdw>
                </a:effectLst>
              </a:rPr>
              <a:t>The pirate uses a set of tools that assist him in his sea voyages and adventures in search of treasures. Among the most important of these items are: </a:t>
            </a:r>
            <a:endParaRPr lang="ar-EG" sz="2400" b="1" dirty="0" smtClean="0">
              <a:effectLst>
                <a:outerShdw blurRad="38100" dist="38100" dir="2700000" algn="tl">
                  <a:srgbClr val="000000">
                    <a:alpha val="43137"/>
                  </a:srgbClr>
                </a:outerShdw>
              </a:effectLst>
            </a:endParaRPr>
          </a:p>
          <a:p>
            <a:pPr marL="0" lvl="0" indent="0">
              <a:spcAft>
                <a:spcPts val="2100"/>
              </a:spcAft>
              <a:buNone/>
            </a:pPr>
            <a:r>
              <a:rPr lang="en-GB" sz="2400" b="1" dirty="0" smtClean="0">
                <a:effectLst>
                  <a:outerShdw blurRad="38100" dist="38100" dir="2700000" algn="tl">
                    <a:srgbClr val="000000">
                      <a:alpha val="43137"/>
                    </a:srgbClr>
                  </a:outerShdw>
                </a:effectLst>
              </a:rPr>
              <a:t>• </a:t>
            </a:r>
            <a:r>
              <a:rPr lang="en-GB" sz="2400" b="1" dirty="0">
                <a:effectLst>
                  <a:outerShdw blurRad="38100" dist="38100" dir="2700000" algn="tl">
                    <a:srgbClr val="000000">
                      <a:alpha val="43137"/>
                    </a:srgbClr>
                  </a:outerShdw>
                </a:effectLst>
              </a:rPr>
              <a:t>the map, the sword, the compass, the hat, the parrot, the black flag, and the chest to store gold and jewels after finding the treasure.</a:t>
            </a:r>
            <a:endParaRPr sz="24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0" b="97297" l="0" r="94268">
                        <a14:foregroundMark x1="56051" y1="13514" x2="54777" y2="22973"/>
                        <a14:foregroundMark x1="32484" y1="62162" x2="32484" y2="62162"/>
                        <a14:foregroundMark x1="36306" y1="6081" x2="36306" y2="6081"/>
                        <a14:foregroundMark x1="56688" y1="4730" x2="56688" y2="4730"/>
                      </a14:backgroundRemoval>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144379" y="705739"/>
            <a:ext cx="1630821" cy="1537335"/>
          </a:xfrm>
          <a:prstGeom prst="rect">
            <a:avLst/>
          </a:prstGeom>
        </p:spPr>
      </p:pic>
      <p:pic>
        <p:nvPicPr>
          <p:cNvPr id="12"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9"/>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3424371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dirty="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2" name="Rounded Rectangle 1"/>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smtClean="0">
                <a:solidFill>
                  <a:srgbClr val="00B050"/>
                </a:solidFill>
                <a:latin typeface="Algerian" panose="04020705040A02060702" pitchFamily="82" charset="0"/>
                <a:cs typeface="Calibri" panose="020F0502020204030204" pitchFamily="34" charset="0"/>
              </a:rPr>
              <a:t>Done </a:t>
            </a:r>
            <a:endParaRPr lang="en-US" sz="1600" b="1" dirty="0">
              <a:solidFill>
                <a:srgbClr val="00B050"/>
              </a:solidFill>
              <a:latin typeface="Algerian" panose="04020705040A02060702" pitchFamily="82" charset="0"/>
              <a:cs typeface="Calibri" panose="020F0502020204030204" pitchFamily="34" charset="0"/>
            </a:endParaRPr>
          </a:p>
        </p:txBody>
      </p:sp>
      <p:sp>
        <p:nvSpPr>
          <p:cNvPr id="12" name="Rounded Rectangle 11"/>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16" name="Rounded Rectangle 15"/>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7" name="Picture 16"/>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9" name="Rounded Rectangle 18"/>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20" name="Picture 19"/>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21" name="Rounded Rectangle 20"/>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22" name="Picture 21"/>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23" name="Rounded Rectangle 22"/>
          <p:cNvSpPr/>
          <p:nvPr/>
        </p:nvSpPr>
        <p:spPr>
          <a:xfrm>
            <a:off x="4167807"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24" name="Picture 23"/>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17799" y="4903675"/>
            <a:ext cx="965276" cy="484858"/>
          </a:xfrm>
          <a:prstGeom prst="rect">
            <a:avLst/>
          </a:prstGeom>
        </p:spPr>
      </p:pic>
      <p:pic>
        <p:nvPicPr>
          <p:cNvPr id="25" name="Picture 24"/>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186902" y="4477407"/>
            <a:ext cx="971429" cy="723810"/>
          </a:xfrm>
          <a:prstGeom prst="rect">
            <a:avLst/>
          </a:prstGeom>
        </p:spPr>
      </p:pic>
      <p:sp>
        <p:nvSpPr>
          <p:cNvPr id="26" name="Rounded Rectangle 25"/>
          <p:cNvSpPr/>
          <p:nvPr/>
        </p:nvSpPr>
        <p:spPr>
          <a:xfrm>
            <a:off x="10336695" y="5665303"/>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smtClean="0">
                <a:latin typeface="Algerian" panose="04020705040A02060702" pitchFamily="82" charset="0"/>
                <a:cs typeface="Calibri" panose="020F0502020204030204" pitchFamily="34" charset="0"/>
              </a:rPr>
              <a:t>open</a:t>
            </a:r>
            <a:endParaRPr lang="en-US" sz="1600" b="1" dirty="0">
              <a:latin typeface="Algerian" panose="04020705040A02060702" pitchFamily="82" charset="0"/>
              <a:cs typeface="Calibri" panose="020F0502020204030204" pitchFamily="34" charset="0"/>
            </a:endParaRPr>
          </a:p>
        </p:txBody>
      </p:sp>
      <p:sp>
        <p:nvSpPr>
          <p:cNvPr id="27" name="Rounded Rectangle 26"/>
          <p:cNvSpPr/>
          <p:nvPr/>
        </p:nvSpPr>
        <p:spPr>
          <a:xfrm>
            <a:off x="7195925"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28" name="Picture 27"/>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2" y="4903675"/>
            <a:ext cx="965276" cy="484858"/>
          </a:xfrm>
          <a:prstGeom prst="rect">
            <a:avLst/>
          </a:prstGeom>
        </p:spPr>
      </p:pic>
      <p:pic>
        <p:nvPicPr>
          <p:cNvPr id="29" name="Picture 28"/>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30" name="Rounded Rectangle 29"/>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31" name="Right Arrow 30"/>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0751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23"/>
        <p:cNvGrpSpPr/>
        <p:nvPr/>
      </p:nvGrpSpPr>
      <p:grpSpPr>
        <a:xfrm>
          <a:off x="0" y="0"/>
          <a:ext cx="0" cy="0"/>
          <a:chOff x="0" y="0"/>
          <a:chExt cx="0" cy="0"/>
        </a:xfrm>
      </p:grpSpPr>
      <p:sp>
        <p:nvSpPr>
          <p:cNvPr id="3924" name="Google Shape;3924;p26">
            <a:hlinkClick r:id="rId5" action="ppaction://hlinksldjump"/>
          </p:cNvPr>
          <p:cNvSpPr/>
          <p:nvPr/>
        </p:nvSpPr>
        <p:spPr>
          <a:xfrm>
            <a:off x="10360250" y="4654425"/>
            <a:ext cx="735683" cy="585049"/>
          </a:xfrm>
          <a:prstGeom prst="rect">
            <a:avLst/>
          </a:prstGeom>
        </p:spPr>
        <p:txBody>
          <a:bodyPr>
            <a:prstTxWarp prst="textPlain">
              <a:avLst/>
            </a:prstTxWarp>
          </a:bodyPr>
          <a:lstStyle/>
          <a:p>
            <a:pPr lvl="0" algn="ctr"/>
            <a:r>
              <a:rPr b="0" i="0">
                <a:ln>
                  <a:noFill/>
                </a:ln>
                <a:solidFill>
                  <a:schemeClr val="dk1"/>
                </a:solidFill>
                <a:latin typeface="Metal Mania"/>
              </a:rPr>
              <a:t>8</a:t>
            </a:r>
          </a:p>
        </p:txBody>
      </p:sp>
      <p:sp>
        <p:nvSpPr>
          <p:cNvPr id="3925" name="Google Shape;3925;p26"/>
          <p:cNvSpPr/>
          <p:nvPr/>
        </p:nvSpPr>
        <p:spPr>
          <a:xfrm>
            <a:off x="4692062" y="198625"/>
            <a:ext cx="3073425" cy="768850"/>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8</a:t>
            </a:r>
          </a:p>
        </p:txBody>
      </p:sp>
      <p:pic>
        <p:nvPicPr>
          <p:cNvPr id="4"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10486333" y="5509038"/>
            <a:ext cx="609600" cy="609600"/>
          </a:xfrm>
          <a:prstGeom prst="rect">
            <a:avLst/>
          </a:prstGeom>
        </p:spPr>
      </p:pic>
      <p:sp>
        <p:nvSpPr>
          <p:cNvPr id="5" name="Rounded Rectangle 4"/>
          <p:cNvSpPr/>
          <p:nvPr/>
        </p:nvSpPr>
        <p:spPr>
          <a:xfrm>
            <a:off x="1040294"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smtClean="0">
                <a:solidFill>
                  <a:srgbClr val="00B050"/>
                </a:solidFill>
                <a:latin typeface="Algerian" panose="04020705040A02060702" pitchFamily="82" charset="0"/>
                <a:cs typeface="Calibri" panose="020F0502020204030204" pitchFamily="34" charset="0"/>
              </a:rPr>
              <a:t>Done </a:t>
            </a:r>
            <a:endParaRPr lang="en-US" sz="1600" b="1" dirty="0">
              <a:solidFill>
                <a:srgbClr val="00B050"/>
              </a:solidFill>
              <a:latin typeface="Algerian" panose="04020705040A02060702" pitchFamily="82" charset="0"/>
              <a:cs typeface="Calibri" panose="020F0502020204030204" pitchFamily="34" charset="0"/>
            </a:endParaRPr>
          </a:p>
        </p:txBody>
      </p:sp>
      <p:sp>
        <p:nvSpPr>
          <p:cNvPr id="6" name="Rounded Rectangle 5"/>
          <p:cNvSpPr/>
          <p:nvPr/>
        </p:nvSpPr>
        <p:spPr>
          <a:xfrm>
            <a:off x="4167807"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7" name="Picture 6"/>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50" y="2187533"/>
            <a:ext cx="965276" cy="484858"/>
          </a:xfrm>
          <a:prstGeom prst="rect">
            <a:avLst/>
          </a:prstGeom>
        </p:spPr>
      </p:pic>
      <p:pic>
        <p:nvPicPr>
          <p:cNvPr id="8" name="Picture 7"/>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02441" y="2187533"/>
            <a:ext cx="965276" cy="484858"/>
          </a:xfrm>
          <a:prstGeom prst="rect">
            <a:avLst/>
          </a:prstGeom>
        </p:spPr>
      </p:pic>
      <p:sp>
        <p:nvSpPr>
          <p:cNvPr id="9" name="Rounded Rectangle 8"/>
          <p:cNvSpPr/>
          <p:nvPr/>
        </p:nvSpPr>
        <p:spPr>
          <a:xfrm>
            <a:off x="7243413" y="2981738"/>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0" name="Picture 9"/>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1" y="2187534"/>
            <a:ext cx="965276" cy="484858"/>
          </a:xfrm>
          <a:prstGeom prst="rect">
            <a:avLst/>
          </a:prstGeom>
        </p:spPr>
      </p:pic>
      <p:sp>
        <p:nvSpPr>
          <p:cNvPr id="11" name="Rounded Rectangle 10"/>
          <p:cNvSpPr/>
          <p:nvPr/>
        </p:nvSpPr>
        <p:spPr>
          <a:xfrm>
            <a:off x="10336695" y="2940876"/>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2" name="Picture 11"/>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271319" y="2187533"/>
            <a:ext cx="965276" cy="484858"/>
          </a:xfrm>
          <a:prstGeom prst="rect">
            <a:avLst/>
          </a:prstGeom>
        </p:spPr>
      </p:pic>
      <p:sp>
        <p:nvSpPr>
          <p:cNvPr id="13" name="Rounded Rectangle 12"/>
          <p:cNvSpPr/>
          <p:nvPr/>
        </p:nvSpPr>
        <p:spPr>
          <a:xfrm>
            <a:off x="1057958"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4" name="Picture 13"/>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1055448" y="4872200"/>
            <a:ext cx="965276" cy="484858"/>
          </a:xfrm>
          <a:prstGeom prst="rect">
            <a:avLst/>
          </a:prstGeom>
        </p:spPr>
      </p:pic>
      <p:sp>
        <p:nvSpPr>
          <p:cNvPr id="15" name="Rounded Rectangle 14"/>
          <p:cNvSpPr/>
          <p:nvPr/>
        </p:nvSpPr>
        <p:spPr>
          <a:xfrm>
            <a:off x="4167807"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6" name="Picture 15"/>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4117799" y="4903675"/>
            <a:ext cx="965276" cy="484858"/>
          </a:xfrm>
          <a:prstGeom prst="rect">
            <a:avLst/>
          </a:prstGeom>
        </p:spPr>
      </p:pic>
      <p:sp>
        <p:nvSpPr>
          <p:cNvPr id="17" name="Rounded Rectangle 16"/>
          <p:cNvSpPr/>
          <p:nvPr/>
        </p:nvSpPr>
        <p:spPr>
          <a:xfrm>
            <a:off x="7195925" y="5665303"/>
            <a:ext cx="821635" cy="304800"/>
          </a:xfrm>
          <a:prstGeom prst="round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600" b="1" dirty="0">
                <a:solidFill>
                  <a:srgbClr val="00B050"/>
                </a:solidFill>
                <a:latin typeface="Algerian" panose="04020705040A02060702" pitchFamily="82" charset="0"/>
                <a:cs typeface="Calibri" panose="020F0502020204030204" pitchFamily="34" charset="0"/>
              </a:rPr>
              <a:t>Done</a:t>
            </a:r>
            <a:endParaRPr lang="en-US" sz="1600" b="1" dirty="0">
              <a:solidFill>
                <a:srgbClr val="00B050"/>
              </a:solidFill>
              <a:latin typeface="Calibri" panose="020F0502020204030204" pitchFamily="34" charset="0"/>
              <a:cs typeface="Calibri" panose="020F0502020204030204" pitchFamily="34" charset="0"/>
            </a:endParaRPr>
          </a:p>
        </p:txBody>
      </p:sp>
      <p:pic>
        <p:nvPicPr>
          <p:cNvPr id="18" name="Picture 17"/>
          <p:cNvPicPr>
            <a:picLocks noChangeAspect="1"/>
          </p:cNvPicPr>
          <p:nvPr/>
        </p:nvPicPr>
        <p:blipFill rotWithShape="1">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b="31655"/>
          <a:stretch/>
        </p:blipFill>
        <p:spPr>
          <a:xfrm rot="21369545">
            <a:off x="7211082" y="4903675"/>
            <a:ext cx="965276" cy="484858"/>
          </a:xfrm>
          <a:prstGeom prst="rect">
            <a:avLst/>
          </a:prstGeom>
        </p:spPr>
      </p:pic>
      <p:pic>
        <p:nvPicPr>
          <p:cNvPr id="19" name="Picture 18"/>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0" name="Rounded Rectangle 19"/>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1" name="Right Arrow 20"/>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p:cNvPicPr>
            <a:picLocks noChangeAspect="1"/>
          </p:cNvPicPr>
          <p:nvPr/>
        </p:nvPicPr>
        <p:blipFill rotWithShape="1">
          <a:blip r:embed="rId9">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971"/>
        <p:cNvGrpSpPr/>
        <p:nvPr/>
      </p:nvGrpSpPr>
      <p:grpSpPr>
        <a:xfrm>
          <a:off x="0" y="0"/>
          <a:ext cx="0" cy="0"/>
          <a:chOff x="0" y="0"/>
          <a:chExt cx="0" cy="0"/>
        </a:xfrm>
      </p:grpSpPr>
      <p:sp>
        <p:nvSpPr>
          <p:cNvPr id="3972" name="Google Shape;3972;p34"/>
          <p:cNvSpPr txBox="1">
            <a:spLocks noGrp="1"/>
          </p:cNvSpPr>
          <p:nvPr>
            <p:ph type="title"/>
          </p:nvPr>
        </p:nvSpPr>
        <p:spPr>
          <a:xfrm>
            <a:off x="1682100" y="425625"/>
            <a:ext cx="8768100" cy="733200"/>
          </a:xfrm>
          <a:prstGeom prst="rect">
            <a:avLst/>
          </a:prstGeom>
        </p:spPr>
        <p:txBody>
          <a:bodyPr spcFirstLastPara="1" wrap="square" lIns="121900" tIns="121900" rIns="121900" bIns="121900" anchor="t" anchorCtr="0">
            <a:noAutofit/>
          </a:bodyPr>
          <a:lstStyle/>
          <a:p>
            <a:pPr lvl="0"/>
            <a:r>
              <a:rPr lang="en-US" b="1" dirty="0">
                <a:effectLst>
                  <a:outerShdw blurRad="38100" dist="38100" dir="2700000" algn="tl">
                    <a:srgbClr val="000000">
                      <a:alpha val="43137"/>
                    </a:srgbClr>
                  </a:outerShdw>
                </a:effectLst>
              </a:rPr>
              <a:t>Question</a:t>
            </a:r>
            <a:r>
              <a:rPr lang="ar-EG" b="1" dirty="0">
                <a:effectLst>
                  <a:outerShdw blurRad="38100" dist="38100" dir="2700000" algn="tl">
                    <a:srgbClr val="000000">
                      <a:alpha val="43137"/>
                    </a:srgbClr>
                  </a:outerShdw>
                </a:effectLst>
              </a:rPr>
              <a:t> </a:t>
            </a:r>
            <a:r>
              <a:rPr lang="en" b="1" dirty="0" smtClean="0">
                <a:effectLst>
                  <a:outerShdw blurRad="38100" dist="38100" dir="2700000" algn="tl">
                    <a:srgbClr val="000000">
                      <a:alpha val="43137"/>
                    </a:srgbClr>
                  </a:outerShdw>
                </a:effectLst>
              </a:rPr>
              <a:t>8</a:t>
            </a:r>
            <a:endParaRPr b="1" dirty="0">
              <a:effectLst>
                <a:outerShdw blurRad="38100" dist="38100" dir="2700000" algn="tl">
                  <a:srgbClr val="000000">
                    <a:alpha val="43137"/>
                  </a:srgbClr>
                </a:outerShdw>
              </a:effectLst>
            </a:endParaRPr>
          </a:p>
        </p:txBody>
      </p:sp>
      <p:pic>
        <p:nvPicPr>
          <p:cNvPr id="163" name="Picture 162"/>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322" name="Rounded Rectangle 321"/>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323" name="Right Arrow 322"/>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Google Shape;3871;p17"/>
          <p:cNvSpPr txBox="1">
            <a:spLocks/>
          </p:cNvSpPr>
          <p:nvPr/>
        </p:nvSpPr>
        <p:spPr>
          <a:xfrm>
            <a:off x="1682100" y="1671743"/>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5400" b="1" dirty="0">
                <a:effectLst>
                  <a:outerShdw blurRad="38100" dist="38100" dir="2700000" algn="tl">
                    <a:srgbClr val="000000">
                      <a:alpha val="43137"/>
                    </a:srgbClr>
                  </a:outerShdw>
                </a:effectLst>
              </a:rPr>
              <a:t>What is usually inside the treasure?</a:t>
            </a:r>
          </a:p>
        </p:txBody>
      </p:sp>
      <p:sp>
        <p:nvSpPr>
          <p:cNvPr id="167" name="Google Shape;3871;p17">
            <a:hlinkClick r:id="rId4" action="ppaction://hlinksldjump"/>
          </p:cNvPr>
          <p:cNvSpPr txBox="1">
            <a:spLocks/>
          </p:cNvSpPr>
          <p:nvPr/>
        </p:nvSpPr>
        <p:spPr>
          <a:xfrm>
            <a:off x="2704140" y="3751350"/>
            <a:ext cx="119490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Food</a:t>
            </a:r>
            <a:endParaRPr lang="en-GB" sz="4000" b="1" dirty="0">
              <a:effectLst>
                <a:outerShdw blurRad="38100" dist="38100" dir="2700000" algn="tl">
                  <a:srgbClr val="000000">
                    <a:alpha val="43137"/>
                  </a:srgbClr>
                </a:outerShdw>
              </a:effectLst>
            </a:endParaRPr>
          </a:p>
        </p:txBody>
      </p:sp>
      <p:sp>
        <p:nvSpPr>
          <p:cNvPr id="168" name="Google Shape;3871;p17">
            <a:hlinkClick r:id="rId5" action="ppaction://hlinksldjump"/>
          </p:cNvPr>
          <p:cNvSpPr txBox="1">
            <a:spLocks/>
          </p:cNvSpPr>
          <p:nvPr/>
        </p:nvSpPr>
        <p:spPr>
          <a:xfrm>
            <a:off x="4377607" y="3751350"/>
            <a:ext cx="3391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Gold </a:t>
            </a:r>
            <a:r>
              <a:rPr lang="en-US" sz="4000" b="1" dirty="0" smtClean="0">
                <a:effectLst>
                  <a:outerShdw blurRad="38100" dist="38100" dir="2700000" algn="tl">
                    <a:srgbClr val="000000">
                      <a:alpha val="43137"/>
                    </a:srgbClr>
                  </a:outerShdw>
                </a:effectLst>
              </a:rPr>
              <a:t>&amp; </a:t>
            </a:r>
            <a:r>
              <a:rPr lang="en-US" sz="4000" b="1" dirty="0">
                <a:effectLst>
                  <a:outerShdw blurRad="38100" dist="38100" dir="2700000" algn="tl">
                    <a:srgbClr val="000000">
                      <a:alpha val="43137"/>
                    </a:srgbClr>
                  </a:outerShdw>
                </a:effectLst>
              </a:rPr>
              <a:t>jewelry</a:t>
            </a:r>
            <a:endParaRPr lang="en-GB" sz="4000" b="1" dirty="0">
              <a:effectLst>
                <a:outerShdw blurRad="38100" dist="38100" dir="2700000" algn="tl">
                  <a:srgbClr val="000000">
                    <a:alpha val="43137"/>
                  </a:srgbClr>
                </a:outerShdw>
              </a:effectLst>
            </a:endParaRPr>
          </a:p>
        </p:txBody>
      </p:sp>
      <p:sp>
        <p:nvSpPr>
          <p:cNvPr id="169" name="Google Shape;3871;p17">
            <a:hlinkClick r:id="rId4" action="ppaction://hlinksldjump"/>
          </p:cNvPr>
          <p:cNvSpPr txBox="1">
            <a:spLocks/>
          </p:cNvSpPr>
          <p:nvPr/>
        </p:nvSpPr>
        <p:spPr>
          <a:xfrm>
            <a:off x="8248029"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US" sz="4000" b="1" dirty="0">
                <a:effectLst>
                  <a:outerShdw blurRad="38100" dist="38100" dir="2700000" algn="tl">
                    <a:srgbClr val="000000">
                      <a:alpha val="43137"/>
                    </a:srgbClr>
                  </a:outerShdw>
                </a:effectLst>
              </a:rPr>
              <a:t>clothes</a:t>
            </a:r>
            <a:endParaRPr lang="en-GB" sz="4000" b="1" dirty="0">
              <a:effectLst>
                <a:outerShdw blurRad="38100" dist="38100" dir="2700000" algn="tl">
                  <a:srgbClr val="000000">
                    <a:alpha val="43137"/>
                  </a:srgbClr>
                </a:outerShdw>
              </a:effectLst>
            </a:endParaRPr>
          </a:p>
        </p:txBody>
      </p:sp>
      <p:pic>
        <p:nvPicPr>
          <p:cNvPr id="170" name="Picture 169">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1945700" y="3751350"/>
            <a:ext cx="971429" cy="723810"/>
          </a:xfrm>
          <a:prstGeom prst="rect">
            <a:avLst/>
          </a:prstGeom>
        </p:spPr>
      </p:pic>
      <p:pic>
        <p:nvPicPr>
          <p:cNvPr id="171" name="Picture 170">
            <a:hlinkClick r:id="rId5"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3746167" y="3791040"/>
            <a:ext cx="971429" cy="723810"/>
          </a:xfrm>
          <a:prstGeom prst="rect">
            <a:avLst/>
          </a:prstGeom>
        </p:spPr>
      </p:pic>
      <p:pic>
        <p:nvPicPr>
          <p:cNvPr id="172" name="Picture 171">
            <a:hlinkClick r:id="rId4" action="ppaction://hlinksldjump"/>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609603" y="3791040"/>
            <a:ext cx="971429" cy="723810"/>
          </a:xfrm>
          <a:prstGeom prst="rect">
            <a:avLst/>
          </a:prstGeom>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3302480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41"/>
        <p:cNvGrpSpPr/>
        <p:nvPr/>
      </p:nvGrpSpPr>
      <p:grpSpPr>
        <a:xfrm>
          <a:off x="0" y="0"/>
          <a:ext cx="0" cy="0"/>
          <a:chOff x="0" y="0"/>
          <a:chExt cx="0" cy="0"/>
        </a:xfrm>
      </p:grpSpPr>
      <p:sp>
        <p:nvSpPr>
          <p:cNvPr id="3942" name="Google Shape;3942;p29"/>
          <p:cNvSpPr txBox="1">
            <a:spLocks noGrp="1"/>
          </p:cNvSpPr>
          <p:nvPr>
            <p:ph type="title"/>
          </p:nvPr>
        </p:nvSpPr>
        <p:spPr>
          <a:xfrm>
            <a:off x="2853811" y="1001812"/>
            <a:ext cx="7508100" cy="763500"/>
          </a:xfrm>
          <a:prstGeom prst="rect">
            <a:avLst/>
          </a:prstGeom>
        </p:spPr>
        <p:txBody>
          <a:bodyPr spcFirstLastPara="1" wrap="square" lIns="121900" tIns="121900" rIns="121900" bIns="121900" anchor="t" anchorCtr="0">
            <a:noAutofit/>
          </a:bodyPr>
          <a:lstStyle/>
          <a:p>
            <a:pPr lvl="0"/>
            <a:r>
              <a:rPr lang="en-US" sz="6600" dirty="0">
                <a:solidFill>
                  <a:srgbClr val="FCC20B"/>
                </a:solidFill>
                <a:effectLst>
                  <a:outerShdw blurRad="38100" dist="38100" dir="2700000" algn="tl">
                    <a:srgbClr val="000000">
                      <a:alpha val="43137"/>
                    </a:srgbClr>
                  </a:outerShdw>
                </a:effectLst>
              </a:rPr>
              <a:t>Well </a:t>
            </a:r>
            <a:r>
              <a:rPr lang="en-US" sz="6600" dirty="0" smtClean="0">
                <a:solidFill>
                  <a:srgbClr val="FCC20B"/>
                </a:solidFill>
                <a:effectLst>
                  <a:outerShdw blurRad="38100" dist="38100" dir="2700000" algn="tl">
                    <a:srgbClr val="000000">
                      <a:alpha val="43137"/>
                    </a:srgbClr>
                  </a:outerShdw>
                </a:effectLst>
              </a:rPr>
              <a:t>done</a:t>
            </a:r>
            <a:endParaRPr sz="6600" dirty="0">
              <a:solidFill>
                <a:srgbClr val="FCC20B"/>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8" name="Rounded Rectangle 7">
            <a:hlinkClick r:id="rId6" action="ppaction://hlinksldjump"/>
          </p:cNvPr>
          <p:cNvSpPr/>
          <p:nvPr/>
        </p:nvSpPr>
        <p:spPr>
          <a:xfrm rot="10800000">
            <a:off x="11553138"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9" name="Right Arrow 8">
            <a:hlinkClick r:id="rId6" action="ppaction://hlinksldjump"/>
          </p:cNvPr>
          <p:cNvSpPr/>
          <p:nvPr/>
        </p:nvSpPr>
        <p:spPr>
          <a:xfrm rot="21443298">
            <a:off x="11659028"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sp>
        <p:nvSpPr>
          <p:cNvPr id="11" name="Google Shape;3872;p17"/>
          <p:cNvSpPr txBox="1">
            <a:spLocks noGrp="1"/>
          </p:cNvSpPr>
          <p:nvPr>
            <p:ph type="body" idx="1"/>
          </p:nvPr>
        </p:nvSpPr>
        <p:spPr>
          <a:xfrm>
            <a:off x="2169730" y="2033500"/>
            <a:ext cx="7952170" cy="3503852"/>
          </a:xfrm>
          <a:prstGeom prst="rect">
            <a:avLst/>
          </a:prstGeom>
        </p:spPr>
        <p:txBody>
          <a:bodyPr spcFirstLastPara="1" wrap="square" lIns="121900" tIns="121900" rIns="121900" bIns="121900" anchor="ctr" anchorCtr="0">
            <a:noAutofit/>
          </a:bodyPr>
          <a:lstStyle/>
          <a:p>
            <a:pPr marL="0" lvl="0" indent="0">
              <a:spcAft>
                <a:spcPts val="2100"/>
              </a:spcAft>
              <a:buNone/>
            </a:pPr>
            <a:r>
              <a:rPr lang="en-GB" sz="2400" b="1" dirty="0">
                <a:effectLst>
                  <a:outerShdw blurRad="38100" dist="38100" dir="2700000" algn="tl">
                    <a:srgbClr val="000000">
                      <a:alpha val="43137"/>
                    </a:srgbClr>
                  </a:outerShdw>
                </a:effectLst>
              </a:rPr>
              <a:t>The pirate's treasure is the dream of every adventurer at sea, as it is filled with shiny gold and precious jewels. The chest contains gold coins, necklaces adorned with gemstones, and shining rings and crowns. The treasure is usually hidden in a secret place within an abandoned island, marked by an old map with an 'X' on it. Finding this treasure means success and victory in the long and perilous journey of the pirate.</a:t>
            </a:r>
            <a:endParaRPr sz="2400" b="1" dirty="0">
              <a:effectLst>
                <a:outerShdw blurRad="38100" dist="38100" dir="2700000" algn="tl">
                  <a:srgbClr val="000000">
                    <a:alpha val="43137"/>
                  </a:srgbClr>
                </a:outerShdw>
              </a:effectLst>
            </a:endParaRPr>
          </a:p>
        </p:txBody>
      </p:sp>
      <p:grpSp>
        <p:nvGrpSpPr>
          <p:cNvPr id="12" name="Google Shape;3974;p34"/>
          <p:cNvGrpSpPr/>
          <p:nvPr/>
        </p:nvGrpSpPr>
        <p:grpSpPr>
          <a:xfrm>
            <a:off x="3094416" y="812800"/>
            <a:ext cx="1541084" cy="1554084"/>
            <a:chOff x="7132957" y="1921136"/>
            <a:chExt cx="3896187" cy="4286191"/>
          </a:xfrm>
        </p:grpSpPr>
        <p:grpSp>
          <p:nvGrpSpPr>
            <p:cNvPr id="13" name="Google Shape;3975;p34"/>
            <p:cNvGrpSpPr/>
            <p:nvPr/>
          </p:nvGrpSpPr>
          <p:grpSpPr>
            <a:xfrm>
              <a:off x="7539356" y="2731007"/>
              <a:ext cx="3126098" cy="1090074"/>
              <a:chOff x="9219899" y="3149713"/>
              <a:chExt cx="1994448" cy="492288"/>
            </a:xfrm>
          </p:grpSpPr>
          <p:sp>
            <p:nvSpPr>
              <p:cNvPr id="168" name="Google Shape;3976;p3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3977;p34"/>
              <p:cNvSpPr/>
              <p:nvPr/>
            </p:nvSpPr>
            <p:spPr>
              <a:xfrm>
                <a:off x="9219899" y="3149713"/>
                <a:ext cx="1994448" cy="492288"/>
              </a:xfrm>
              <a:custGeom>
                <a:avLst/>
                <a:gdLst/>
                <a:ahLst/>
                <a:cxnLst/>
                <a:rect l="l" t="t" r="r" b="b"/>
                <a:pathLst>
                  <a:path w="1126807" h="278129" extrusionOk="0">
                    <a:moveTo>
                      <a:pt x="0" y="7620"/>
                    </a:moveTo>
                    <a:lnTo>
                      <a:pt x="181928" y="278130"/>
                    </a:lnTo>
                    <a:lnTo>
                      <a:pt x="966788" y="278130"/>
                    </a:lnTo>
                    <a:lnTo>
                      <a:pt x="1126808"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 name="Google Shape;3978;p34"/>
            <p:cNvSpPr/>
            <p:nvPr/>
          </p:nvSpPr>
          <p:spPr>
            <a:xfrm>
              <a:off x="8025351" y="2691002"/>
              <a:ext cx="2177987" cy="1125998"/>
            </a:xfrm>
            <a:custGeom>
              <a:avLst/>
              <a:gdLst/>
              <a:ahLst/>
              <a:cxnLst/>
              <a:rect l="l" t="t" r="r" b="b"/>
              <a:pathLst>
                <a:path w="784860" h="405765" extrusionOk="0">
                  <a:moveTo>
                    <a:pt x="0" y="0"/>
                  </a:moveTo>
                  <a:lnTo>
                    <a:pt x="784860" y="0"/>
                  </a:lnTo>
                  <a:lnTo>
                    <a:pt x="784860" y="405765"/>
                  </a:lnTo>
                  <a:lnTo>
                    <a:pt x="0" y="40576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3979;p34"/>
            <p:cNvSpPr/>
            <p:nvPr/>
          </p:nvSpPr>
          <p:spPr>
            <a:xfrm>
              <a:off x="7508856" y="2670361"/>
              <a:ext cx="3198412" cy="1283725"/>
            </a:xfrm>
            <a:custGeom>
              <a:avLst/>
              <a:gdLst/>
              <a:ahLst/>
              <a:cxnLst/>
              <a:rect l="l" t="t" r="r" b="b"/>
              <a:pathLst>
                <a:path w="2040454" h="818963" extrusionOk="0">
                  <a:moveTo>
                    <a:pt x="1976373" y="0"/>
                  </a:moveTo>
                  <a:lnTo>
                    <a:pt x="2040454" y="0"/>
                  </a:lnTo>
                  <a:lnTo>
                    <a:pt x="1745346" y="818963"/>
                  </a:lnTo>
                  <a:lnTo>
                    <a:pt x="1723424" y="818963"/>
                  </a:lnTo>
                  <a:lnTo>
                    <a:pt x="1676207" y="818963"/>
                  </a:lnTo>
                  <a:lnTo>
                    <a:pt x="386168" y="818963"/>
                  </a:lnTo>
                  <a:lnTo>
                    <a:pt x="317030" y="818963"/>
                  </a:lnTo>
                  <a:lnTo>
                    <a:pt x="317029" y="818963"/>
                  </a:lnTo>
                  <a:lnTo>
                    <a:pt x="317029" y="818962"/>
                  </a:lnTo>
                  <a:lnTo>
                    <a:pt x="0" y="30640"/>
                  </a:lnTo>
                  <a:lnTo>
                    <a:pt x="64081" y="30640"/>
                  </a:lnTo>
                  <a:lnTo>
                    <a:pt x="348610" y="727037"/>
                  </a:lnTo>
                  <a:lnTo>
                    <a:pt x="1709900" y="72703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3980;p34"/>
            <p:cNvSpPr/>
            <p:nvPr/>
          </p:nvSpPr>
          <p:spPr>
            <a:xfrm>
              <a:off x="7533338" y="2739077"/>
              <a:ext cx="3157603" cy="1197309"/>
            </a:xfrm>
            <a:custGeom>
              <a:avLst/>
              <a:gdLst/>
              <a:ahLst/>
              <a:cxnLst/>
              <a:rect l="l" t="t" r="r" b="b"/>
              <a:pathLst>
                <a:path w="2040454" h="495780" extrusionOk="0">
                  <a:moveTo>
                    <a:pt x="1976373" y="0"/>
                  </a:moveTo>
                  <a:lnTo>
                    <a:pt x="2040454" y="0"/>
                  </a:lnTo>
                  <a:lnTo>
                    <a:pt x="1745346" y="495780"/>
                  </a:lnTo>
                  <a:lnTo>
                    <a:pt x="1723424" y="495780"/>
                  </a:lnTo>
                  <a:lnTo>
                    <a:pt x="1676207" y="495780"/>
                  </a:lnTo>
                  <a:lnTo>
                    <a:pt x="386168" y="495780"/>
                  </a:lnTo>
                  <a:lnTo>
                    <a:pt x="317029" y="495780"/>
                  </a:lnTo>
                  <a:lnTo>
                    <a:pt x="0" y="18549"/>
                  </a:lnTo>
                  <a:lnTo>
                    <a:pt x="64081" y="18549"/>
                  </a:lnTo>
                  <a:lnTo>
                    <a:pt x="348609" y="440130"/>
                  </a:lnTo>
                  <a:lnTo>
                    <a:pt x="1709900" y="440130"/>
                  </a:lnTo>
                  <a:close/>
                </a:path>
              </a:pathLst>
            </a:custGeom>
            <a:solidFill>
              <a:srgbClr val="FFFFFF">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3981;p34"/>
            <p:cNvSpPr/>
            <p:nvPr/>
          </p:nvSpPr>
          <p:spPr>
            <a:xfrm>
              <a:off x="7799124" y="3544492"/>
              <a:ext cx="2535017" cy="609282"/>
            </a:xfrm>
            <a:custGeom>
              <a:avLst/>
              <a:gdLst/>
              <a:ahLst/>
              <a:cxnLst/>
              <a:rect l="l" t="t" r="r" b="b"/>
              <a:pathLst>
                <a:path w="946785" h="179069" extrusionOk="0">
                  <a:moveTo>
                    <a:pt x="0" y="0"/>
                  </a:moveTo>
                  <a:lnTo>
                    <a:pt x="946785" y="0"/>
                  </a:lnTo>
                  <a:lnTo>
                    <a:pt x="946785" y="179070"/>
                  </a:lnTo>
                  <a:lnTo>
                    <a:pt x="0" y="179070"/>
                  </a:lnTo>
                  <a:close/>
                </a:path>
              </a:pathLst>
            </a:custGeom>
            <a:solidFill>
              <a:srgbClr val="23020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3982;p34"/>
            <p:cNvSpPr/>
            <p:nvPr/>
          </p:nvSpPr>
          <p:spPr>
            <a:xfrm>
              <a:off x="7462961" y="3422470"/>
              <a:ext cx="3304959" cy="484050"/>
            </a:xfrm>
            <a:custGeom>
              <a:avLst/>
              <a:gdLst/>
              <a:ahLst/>
              <a:cxnLst/>
              <a:rect l="l" t="t" r="r" b="b"/>
              <a:pathLst>
                <a:path w="2062377" h="315342" extrusionOk="0">
                  <a:moveTo>
                    <a:pt x="322089" y="0"/>
                  </a:moveTo>
                  <a:lnTo>
                    <a:pt x="1750406" y="0"/>
                  </a:lnTo>
                  <a:lnTo>
                    <a:pt x="1766928" y="0"/>
                  </a:lnTo>
                  <a:lnTo>
                    <a:pt x="1766928" y="16701"/>
                  </a:lnTo>
                  <a:lnTo>
                    <a:pt x="2062377" y="315342"/>
                  </a:lnTo>
                  <a:lnTo>
                    <a:pt x="1856646" y="308599"/>
                  </a:lnTo>
                  <a:lnTo>
                    <a:pt x="1750406" y="200674"/>
                  </a:lnTo>
                  <a:lnTo>
                    <a:pt x="1750406" y="198383"/>
                  </a:lnTo>
                  <a:lnTo>
                    <a:pt x="322089" y="198383"/>
                  </a:lnTo>
                  <a:lnTo>
                    <a:pt x="322089" y="200674"/>
                  </a:lnTo>
                  <a:lnTo>
                    <a:pt x="202359" y="308599"/>
                  </a:lnTo>
                  <a:lnTo>
                    <a:pt x="0" y="31365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3983;p34"/>
            <p:cNvSpPr/>
            <p:nvPr/>
          </p:nvSpPr>
          <p:spPr>
            <a:xfrm>
              <a:off x="7959892" y="3414161"/>
              <a:ext cx="2346936" cy="349959"/>
            </a:xfrm>
            <a:custGeom>
              <a:avLst/>
              <a:gdLst/>
              <a:ahLst/>
              <a:cxnLst/>
              <a:rect l="l" t="t" r="r" b="b"/>
              <a:pathLst>
                <a:path w="805815" h="113347" extrusionOk="0">
                  <a:moveTo>
                    <a:pt x="0" y="0"/>
                  </a:moveTo>
                  <a:lnTo>
                    <a:pt x="805815" y="0"/>
                  </a:lnTo>
                  <a:lnTo>
                    <a:pt x="805815" y="113348"/>
                  </a:lnTo>
                  <a:lnTo>
                    <a:pt x="0" y="113348"/>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3984;p34"/>
            <p:cNvSpPr/>
            <p:nvPr/>
          </p:nvSpPr>
          <p:spPr>
            <a:xfrm>
              <a:off x="7132957" y="4908749"/>
              <a:ext cx="3896187" cy="739023"/>
            </a:xfrm>
            <a:custGeom>
              <a:avLst/>
              <a:gdLst/>
              <a:ahLst/>
              <a:cxnLst/>
              <a:rect l="l" t="t" r="r" b="b"/>
              <a:pathLst>
                <a:path w="1365885" h="259079" extrusionOk="0">
                  <a:moveTo>
                    <a:pt x="1365885" y="129540"/>
                  </a:moveTo>
                  <a:cubicBezTo>
                    <a:pt x="1365885" y="201083"/>
                    <a:pt x="1060121" y="259080"/>
                    <a:pt x="682943" y="259080"/>
                  </a:cubicBezTo>
                  <a:cubicBezTo>
                    <a:pt x="305764" y="259080"/>
                    <a:pt x="0" y="201083"/>
                    <a:pt x="0" y="129540"/>
                  </a:cubicBezTo>
                  <a:cubicBezTo>
                    <a:pt x="0" y="57997"/>
                    <a:pt x="305764" y="0"/>
                    <a:pt x="682943" y="0"/>
                  </a:cubicBezTo>
                  <a:cubicBezTo>
                    <a:pt x="1060121" y="0"/>
                    <a:pt x="1365885" y="57997"/>
                    <a:pt x="1365885" y="129540"/>
                  </a:cubicBezTo>
                  <a:close/>
                </a:path>
              </a:pathLst>
            </a:custGeom>
            <a:solidFill>
              <a:srgbClr val="000000">
                <a:alpha val="1765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3985;p34"/>
            <p:cNvSpPr/>
            <p:nvPr/>
          </p:nvSpPr>
          <p:spPr>
            <a:xfrm>
              <a:off x="7652945" y="3908493"/>
              <a:ext cx="2831121" cy="1192764"/>
            </a:xfrm>
            <a:custGeom>
              <a:avLst/>
              <a:gdLst/>
              <a:ahLst/>
              <a:cxnLst/>
              <a:rect l="l" t="t" r="r" b="b"/>
              <a:pathLst>
                <a:path w="992505" h="418147" extrusionOk="0">
                  <a:moveTo>
                    <a:pt x="0" y="0"/>
                  </a:moveTo>
                  <a:lnTo>
                    <a:pt x="992505" y="0"/>
                  </a:lnTo>
                  <a:lnTo>
                    <a:pt x="992505" y="418148"/>
                  </a:lnTo>
                  <a:lnTo>
                    <a:pt x="0" y="418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3986;p34"/>
            <p:cNvSpPr/>
            <p:nvPr/>
          </p:nvSpPr>
          <p:spPr>
            <a:xfrm>
              <a:off x="7867497" y="4641603"/>
              <a:ext cx="2510514" cy="48903"/>
            </a:xfrm>
            <a:custGeom>
              <a:avLst/>
              <a:gdLst/>
              <a:ahLst/>
              <a:cxnLst/>
              <a:rect l="l" t="t" r="r" b="b"/>
              <a:pathLst>
                <a:path w="880110" h="17144" extrusionOk="0">
                  <a:moveTo>
                    <a:pt x="0" y="0"/>
                  </a:moveTo>
                  <a:lnTo>
                    <a:pt x="880110" y="0"/>
                  </a:lnTo>
                  <a:lnTo>
                    <a:pt x="880110" y="17145"/>
                  </a:lnTo>
                  <a:lnTo>
                    <a:pt x="0" y="17145"/>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 name="Google Shape;3987;p34"/>
            <p:cNvGrpSpPr/>
            <p:nvPr/>
          </p:nvGrpSpPr>
          <p:grpSpPr>
            <a:xfrm>
              <a:off x="7557952" y="3934074"/>
              <a:ext cx="3131390" cy="1282073"/>
              <a:chOff x="5534024" y="3386071"/>
              <a:chExt cx="1098233" cy="449645"/>
            </a:xfrm>
          </p:grpSpPr>
          <p:grpSp>
            <p:nvGrpSpPr>
              <p:cNvPr id="149" name="Google Shape;3988;p34"/>
              <p:cNvGrpSpPr/>
              <p:nvPr/>
            </p:nvGrpSpPr>
            <p:grpSpPr>
              <a:xfrm>
                <a:off x="6525577" y="3388994"/>
                <a:ext cx="106679" cy="446722"/>
                <a:chOff x="6525577" y="3388994"/>
                <a:chExt cx="106679" cy="446722"/>
              </a:xfrm>
            </p:grpSpPr>
            <p:sp>
              <p:nvSpPr>
                <p:cNvPr id="164" name="Google Shape;3989;p3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3990;p3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3991;p3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3992;p3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 name="Google Shape;3993;p34"/>
              <p:cNvGrpSpPr/>
              <p:nvPr/>
            </p:nvGrpSpPr>
            <p:grpSpPr>
              <a:xfrm>
                <a:off x="5534024" y="3386071"/>
                <a:ext cx="932497" cy="449645"/>
                <a:chOff x="5534024" y="3386071"/>
                <a:chExt cx="932497" cy="449645"/>
              </a:xfrm>
            </p:grpSpPr>
            <p:sp>
              <p:nvSpPr>
                <p:cNvPr id="151" name="Google Shape;3994;p3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3995;p3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3996;p3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3997;p3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3998;p3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3999;p3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4000;p3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4001;p3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4002;p3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4003;p3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4004;p3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4005;p3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4006;p3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 name="Google Shape;4007;p34"/>
            <p:cNvGrpSpPr/>
            <p:nvPr/>
          </p:nvGrpSpPr>
          <p:grpSpPr>
            <a:xfrm>
              <a:off x="7561661" y="2858665"/>
              <a:ext cx="3151164" cy="1252311"/>
              <a:chOff x="2935153" y="4774738"/>
              <a:chExt cx="1744251" cy="693186"/>
            </a:xfrm>
          </p:grpSpPr>
          <p:sp>
            <p:nvSpPr>
              <p:cNvPr id="61" name="Google Shape;4008;p34"/>
              <p:cNvSpPr/>
              <p:nvPr/>
            </p:nvSpPr>
            <p:spPr>
              <a:xfrm>
                <a:off x="3864474" y="4959120"/>
                <a:ext cx="321100" cy="321099"/>
              </a:xfrm>
              <a:custGeom>
                <a:avLst/>
                <a:gdLst/>
                <a:ahLst/>
                <a:cxnLst/>
                <a:rect l="l" t="t" r="r" b="b"/>
                <a:pathLst>
                  <a:path w="355789" h="355788" extrusionOk="0">
                    <a:moveTo>
                      <a:pt x="34" y="181639"/>
                    </a:moveTo>
                    <a:cubicBezTo>
                      <a:pt x="-1839" y="84284"/>
                      <a:pt x="74922" y="1906"/>
                      <a:pt x="174150" y="34"/>
                    </a:cubicBezTo>
                    <a:cubicBezTo>
                      <a:pt x="271506" y="-1839"/>
                      <a:pt x="353883" y="74922"/>
                      <a:pt x="355756" y="174150"/>
                    </a:cubicBezTo>
                    <a:cubicBezTo>
                      <a:pt x="357628" y="271506"/>
                      <a:pt x="280867" y="353883"/>
                      <a:pt x="181639" y="355756"/>
                    </a:cubicBezTo>
                    <a:cubicBezTo>
                      <a:pt x="84284" y="357628"/>
                      <a:pt x="1906" y="278995"/>
                      <a:pt x="34" y="181639"/>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4009;p34"/>
              <p:cNvSpPr/>
              <p:nvPr/>
            </p:nvSpPr>
            <p:spPr>
              <a:xfrm>
                <a:off x="3908437" y="5001392"/>
                <a:ext cx="234946" cy="234946"/>
              </a:xfrm>
              <a:custGeom>
                <a:avLst/>
                <a:gdLst/>
                <a:ahLst/>
                <a:cxnLst/>
                <a:rect l="l" t="t" r="r" b="b"/>
                <a:pathLst>
                  <a:path w="260328" h="260328" extrusionOk="0">
                    <a:moveTo>
                      <a:pt x="260284" y="127357"/>
                    </a:moveTo>
                    <a:cubicBezTo>
                      <a:pt x="258412" y="54340"/>
                      <a:pt x="198501" y="-1827"/>
                      <a:pt x="127356" y="45"/>
                    </a:cubicBezTo>
                    <a:cubicBezTo>
                      <a:pt x="54340" y="1918"/>
                      <a:pt x="-1827" y="61829"/>
                      <a:pt x="45" y="132973"/>
                    </a:cubicBezTo>
                    <a:cubicBezTo>
                      <a:pt x="1918" y="204118"/>
                      <a:pt x="61829" y="262157"/>
                      <a:pt x="132973" y="260284"/>
                    </a:cubicBezTo>
                    <a:cubicBezTo>
                      <a:pt x="204118" y="260284"/>
                      <a:pt x="262157" y="200373"/>
                      <a:pt x="260284" y="127357"/>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4010;p34"/>
              <p:cNvSpPr/>
              <p:nvPr/>
            </p:nvSpPr>
            <p:spPr>
              <a:xfrm>
                <a:off x="3894046" y="5003124"/>
                <a:ext cx="210421" cy="253830"/>
              </a:xfrm>
              <a:custGeom>
                <a:avLst/>
                <a:gdLst/>
                <a:ahLst/>
                <a:cxnLst/>
                <a:rect l="l" t="t" r="r" b="b"/>
                <a:pathLst>
                  <a:path w="233153" h="281252" extrusionOk="0">
                    <a:moveTo>
                      <a:pt x="55293" y="0"/>
                    </a:moveTo>
                    <a:lnTo>
                      <a:pt x="233154" y="258367"/>
                    </a:lnTo>
                    <a:cubicBezTo>
                      <a:pt x="233154" y="258367"/>
                      <a:pt x="90865" y="329511"/>
                      <a:pt x="23465" y="220922"/>
                    </a:cubicBezTo>
                    <a:cubicBezTo>
                      <a:pt x="-43935" y="112333"/>
                      <a:pt x="55293" y="0"/>
                      <a:pt x="55293"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4011;p34"/>
              <p:cNvSpPr/>
              <p:nvPr/>
            </p:nvSpPr>
            <p:spPr>
              <a:xfrm>
                <a:off x="3905095" y="5033567"/>
                <a:ext cx="11827" cy="15206"/>
              </a:xfrm>
              <a:custGeom>
                <a:avLst/>
                <a:gdLst/>
                <a:ahLst/>
                <a:cxnLst/>
                <a:rect l="l" t="t" r="r" b="b"/>
                <a:pathLst>
                  <a:path w="13105" h="16849" extrusionOk="0">
                    <a:moveTo>
                      <a:pt x="13106" y="0"/>
                    </a:moveTo>
                    <a:lnTo>
                      <a:pt x="0" y="1685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4012;p34"/>
              <p:cNvSpPr/>
              <p:nvPr/>
            </p:nvSpPr>
            <p:spPr>
              <a:xfrm>
                <a:off x="4128347" y="5158724"/>
                <a:ext cx="30413" cy="50690"/>
              </a:xfrm>
              <a:custGeom>
                <a:avLst/>
                <a:gdLst/>
                <a:ahLst/>
                <a:cxnLst/>
                <a:rect l="l" t="t" r="r" b="b"/>
                <a:pathLst>
                  <a:path w="33699" h="56166" extrusionOk="0">
                    <a:moveTo>
                      <a:pt x="33700" y="0"/>
                    </a:moveTo>
                    <a:cubicBezTo>
                      <a:pt x="33700" y="0"/>
                      <a:pt x="29956" y="33700"/>
                      <a:pt x="0" y="56167"/>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4013;p34"/>
              <p:cNvSpPr/>
              <p:nvPr/>
            </p:nvSpPr>
            <p:spPr>
              <a:xfrm>
                <a:off x="3063750" y="4978680"/>
                <a:ext cx="320880" cy="320880"/>
              </a:xfrm>
              <a:custGeom>
                <a:avLst/>
                <a:gdLst/>
                <a:ahLst/>
                <a:cxnLst/>
                <a:rect l="l" t="t" r="r" b="b"/>
                <a:pathLst>
                  <a:path w="355546" h="355546" extrusionOk="0">
                    <a:moveTo>
                      <a:pt x="332232" y="264832"/>
                    </a:moveTo>
                    <a:cubicBezTo>
                      <a:pt x="283554" y="350954"/>
                      <a:pt x="174965" y="380910"/>
                      <a:pt x="90715" y="332232"/>
                    </a:cubicBezTo>
                    <a:cubicBezTo>
                      <a:pt x="4593" y="283554"/>
                      <a:pt x="-25363" y="174965"/>
                      <a:pt x="23315" y="90715"/>
                    </a:cubicBezTo>
                    <a:cubicBezTo>
                      <a:pt x="71993" y="4593"/>
                      <a:pt x="180582" y="-25363"/>
                      <a:pt x="264832" y="23315"/>
                    </a:cubicBezTo>
                    <a:cubicBezTo>
                      <a:pt x="350954" y="70121"/>
                      <a:pt x="380910" y="178710"/>
                      <a:pt x="332232" y="26483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4014;p34"/>
              <p:cNvSpPr/>
              <p:nvPr/>
            </p:nvSpPr>
            <p:spPr>
              <a:xfrm>
                <a:off x="3106779" y="5020017"/>
                <a:ext cx="236652" cy="236595"/>
              </a:xfrm>
              <a:custGeom>
                <a:avLst/>
                <a:gdLst/>
                <a:ahLst/>
                <a:cxnLst/>
                <a:rect l="l" t="t" r="r" b="b"/>
                <a:pathLst>
                  <a:path w="262218" h="262155" extrusionOk="0">
                    <a:moveTo>
                      <a:pt x="16872" y="67422"/>
                    </a:moveTo>
                    <a:cubicBezTo>
                      <a:pt x="-18700" y="131078"/>
                      <a:pt x="3767" y="209711"/>
                      <a:pt x="67422" y="245283"/>
                    </a:cubicBezTo>
                    <a:cubicBezTo>
                      <a:pt x="131078" y="280855"/>
                      <a:pt x="209711" y="258389"/>
                      <a:pt x="245283" y="194733"/>
                    </a:cubicBezTo>
                    <a:cubicBezTo>
                      <a:pt x="280856" y="131078"/>
                      <a:pt x="258389" y="52444"/>
                      <a:pt x="196606" y="16872"/>
                    </a:cubicBezTo>
                    <a:cubicBezTo>
                      <a:pt x="131078" y="-18700"/>
                      <a:pt x="52444" y="3767"/>
                      <a:pt x="16872" y="6742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4015;p34"/>
              <p:cNvSpPr/>
              <p:nvPr/>
            </p:nvSpPr>
            <p:spPr>
              <a:xfrm>
                <a:off x="3213351" y="4996360"/>
                <a:ext cx="145457" cy="282177"/>
              </a:xfrm>
              <a:custGeom>
                <a:avLst/>
                <a:gdLst/>
                <a:ahLst/>
                <a:cxnLst/>
                <a:rect l="l" t="t" r="r" b="b"/>
                <a:pathLst>
                  <a:path w="161171" h="312661" extrusionOk="0">
                    <a:moveTo>
                      <a:pt x="22467" y="312661"/>
                    </a:moveTo>
                    <a:lnTo>
                      <a:pt x="0" y="0"/>
                    </a:lnTo>
                    <a:cubicBezTo>
                      <a:pt x="0" y="0"/>
                      <a:pt x="159139" y="11233"/>
                      <a:pt x="161011" y="138544"/>
                    </a:cubicBezTo>
                    <a:cubicBezTo>
                      <a:pt x="166628" y="267728"/>
                      <a:pt x="22467" y="312661"/>
                      <a:pt x="22467" y="312661"/>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4016;p34"/>
              <p:cNvSpPr/>
              <p:nvPr/>
            </p:nvSpPr>
            <p:spPr>
              <a:xfrm>
                <a:off x="3272547" y="5260203"/>
                <a:ext cx="18586" cy="6758"/>
              </a:xfrm>
              <a:custGeom>
                <a:avLst/>
                <a:gdLst/>
                <a:ahLst/>
                <a:cxnLst/>
                <a:rect l="l" t="t" r="r" b="b"/>
                <a:pathLst>
                  <a:path w="20594" h="7488" extrusionOk="0">
                    <a:moveTo>
                      <a:pt x="0" y="7489"/>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4017;p34"/>
              <p:cNvSpPr/>
              <p:nvPr/>
            </p:nvSpPr>
            <p:spPr>
              <a:xfrm>
                <a:off x="3128786" y="5006507"/>
                <a:ext cx="52379" cy="28724"/>
              </a:xfrm>
              <a:custGeom>
                <a:avLst/>
                <a:gdLst/>
                <a:ahLst/>
                <a:cxnLst/>
                <a:rect l="l" t="t" r="r" b="b"/>
                <a:pathLst>
                  <a:path w="58038" h="31827" extrusionOk="0">
                    <a:moveTo>
                      <a:pt x="0" y="31828"/>
                    </a:moveTo>
                    <a:cubicBezTo>
                      <a:pt x="0" y="31828"/>
                      <a:pt x="20594" y="3744"/>
                      <a:pt x="58039"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4018;p34"/>
              <p:cNvSpPr/>
              <p:nvPr/>
            </p:nvSpPr>
            <p:spPr>
              <a:xfrm>
                <a:off x="3324781" y="4911521"/>
                <a:ext cx="321432" cy="321508"/>
              </a:xfrm>
              <a:custGeom>
                <a:avLst/>
                <a:gdLst/>
                <a:ahLst/>
                <a:cxnLst/>
                <a:rect l="l" t="t" r="r" b="b"/>
                <a:pathLst>
                  <a:path w="356157" h="356241" extrusionOk="0">
                    <a:moveTo>
                      <a:pt x="215523" y="4046"/>
                    </a:moveTo>
                    <a:cubicBezTo>
                      <a:pt x="311007" y="24641"/>
                      <a:pt x="372790" y="118252"/>
                      <a:pt x="352195" y="215607"/>
                    </a:cubicBezTo>
                    <a:cubicBezTo>
                      <a:pt x="331601" y="311091"/>
                      <a:pt x="237990" y="372874"/>
                      <a:pt x="140634" y="352280"/>
                    </a:cubicBezTo>
                    <a:cubicBezTo>
                      <a:pt x="45151" y="331685"/>
                      <a:pt x="-16632" y="238074"/>
                      <a:pt x="3962" y="140719"/>
                    </a:cubicBezTo>
                    <a:cubicBezTo>
                      <a:pt x="24557" y="43363"/>
                      <a:pt x="120040" y="-16548"/>
                      <a:pt x="215523" y="404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4019;p34"/>
              <p:cNvSpPr/>
              <p:nvPr/>
            </p:nvSpPr>
            <p:spPr>
              <a:xfrm>
                <a:off x="3366901" y="4953167"/>
                <a:ext cx="236132" cy="236681"/>
              </a:xfrm>
              <a:custGeom>
                <a:avLst/>
                <a:gdLst/>
                <a:ahLst/>
                <a:cxnLst/>
                <a:rect l="l" t="t" r="r" b="b"/>
                <a:pathLst>
                  <a:path w="261642" h="262250" extrusionOk="0">
                    <a:moveTo>
                      <a:pt x="103371" y="259372"/>
                    </a:moveTo>
                    <a:cubicBezTo>
                      <a:pt x="174515" y="274350"/>
                      <a:pt x="243787" y="229417"/>
                      <a:pt x="258765" y="158272"/>
                    </a:cubicBezTo>
                    <a:cubicBezTo>
                      <a:pt x="273743" y="87128"/>
                      <a:pt x="228809" y="17856"/>
                      <a:pt x="157665" y="2878"/>
                    </a:cubicBezTo>
                    <a:cubicBezTo>
                      <a:pt x="86521" y="-12100"/>
                      <a:pt x="17248" y="32833"/>
                      <a:pt x="2271" y="103978"/>
                    </a:cubicBezTo>
                    <a:cubicBezTo>
                      <a:pt x="-10835" y="175122"/>
                      <a:pt x="34098" y="244395"/>
                      <a:pt x="103371" y="25937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4020;p34"/>
              <p:cNvSpPr/>
              <p:nvPr/>
            </p:nvSpPr>
            <p:spPr>
              <a:xfrm>
                <a:off x="3348821" y="4938026"/>
                <a:ext cx="268494" cy="185003"/>
              </a:xfrm>
              <a:custGeom>
                <a:avLst/>
                <a:gdLst/>
                <a:ahLst/>
                <a:cxnLst/>
                <a:rect l="l" t="t" r="r" b="b"/>
                <a:pathLst>
                  <a:path w="297500" h="204989" extrusionOk="0">
                    <a:moveTo>
                      <a:pt x="297501" y="90784"/>
                    </a:moveTo>
                    <a:lnTo>
                      <a:pt x="5434" y="204989"/>
                    </a:lnTo>
                    <a:cubicBezTo>
                      <a:pt x="5434" y="204989"/>
                      <a:pt x="-32010" y="51467"/>
                      <a:pt x="89684" y="8406"/>
                    </a:cubicBezTo>
                    <a:cubicBezTo>
                      <a:pt x="209506" y="-32783"/>
                      <a:pt x="297501" y="90784"/>
                      <a:pt x="297501" y="9078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4021;p34"/>
              <p:cNvSpPr/>
              <p:nvPr/>
            </p:nvSpPr>
            <p:spPr>
              <a:xfrm>
                <a:off x="3580365" y="4972680"/>
                <a:ext cx="13517" cy="13517"/>
              </a:xfrm>
              <a:custGeom>
                <a:avLst/>
                <a:gdLst/>
                <a:ahLst/>
                <a:cxnLst/>
                <a:rect l="l" t="t" r="r" b="b"/>
                <a:pathLst>
                  <a:path w="14977" h="14977" extrusionOk="0">
                    <a:moveTo>
                      <a:pt x="14978" y="14978"/>
                    </a:moveTo>
                    <a:lnTo>
                      <a:pt x="0"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4022;p34"/>
              <p:cNvSpPr/>
              <p:nvPr/>
            </p:nvSpPr>
            <p:spPr>
              <a:xfrm>
                <a:off x="3374026" y="5150268"/>
                <a:ext cx="42242" cy="42242"/>
              </a:xfrm>
              <a:custGeom>
                <a:avLst/>
                <a:gdLst/>
                <a:ahLst/>
                <a:cxnLst/>
                <a:rect l="l" t="t" r="r" b="b"/>
                <a:pathLst>
                  <a:path w="46805" h="46805" extrusionOk="0">
                    <a:moveTo>
                      <a:pt x="46806" y="46806"/>
                    </a:moveTo>
                    <a:cubicBezTo>
                      <a:pt x="46806" y="46806"/>
                      <a:pt x="14978" y="35572"/>
                      <a:pt x="0" y="0"/>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4023;p34"/>
              <p:cNvSpPr/>
              <p:nvPr/>
            </p:nvSpPr>
            <p:spPr>
              <a:xfrm>
                <a:off x="3241248" y="5118969"/>
                <a:ext cx="321058" cy="321058"/>
              </a:xfrm>
              <a:custGeom>
                <a:avLst/>
                <a:gdLst/>
                <a:ahLst/>
                <a:cxnLst/>
                <a:rect l="l" t="t" r="r" b="b"/>
                <a:pathLst>
                  <a:path w="355743" h="355743" extrusionOk="0">
                    <a:moveTo>
                      <a:pt x="8436" y="124514"/>
                    </a:moveTo>
                    <a:cubicBezTo>
                      <a:pt x="38391" y="30902"/>
                      <a:pt x="137619" y="-21520"/>
                      <a:pt x="231230" y="8436"/>
                    </a:cubicBezTo>
                    <a:cubicBezTo>
                      <a:pt x="324841" y="38391"/>
                      <a:pt x="377264" y="137619"/>
                      <a:pt x="347308" y="231230"/>
                    </a:cubicBezTo>
                    <a:cubicBezTo>
                      <a:pt x="317352" y="324841"/>
                      <a:pt x="218125" y="377264"/>
                      <a:pt x="124514" y="347308"/>
                    </a:cubicBezTo>
                    <a:cubicBezTo>
                      <a:pt x="30902" y="319225"/>
                      <a:pt x="-21520" y="218125"/>
                      <a:pt x="8436" y="12451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4024;p34"/>
              <p:cNvSpPr/>
              <p:nvPr/>
            </p:nvSpPr>
            <p:spPr>
              <a:xfrm>
                <a:off x="3283726" y="5161447"/>
                <a:ext cx="236182" cy="236337"/>
              </a:xfrm>
              <a:custGeom>
                <a:avLst/>
                <a:gdLst/>
                <a:ahLst/>
                <a:cxnLst/>
                <a:rect l="l" t="t" r="r" b="b"/>
                <a:pathLst>
                  <a:path w="261698" h="261869" extrusionOk="0">
                    <a:moveTo>
                      <a:pt x="255352" y="171102"/>
                    </a:moveTo>
                    <a:cubicBezTo>
                      <a:pt x="277819" y="101830"/>
                      <a:pt x="238502" y="28813"/>
                      <a:pt x="171102" y="6347"/>
                    </a:cubicBezTo>
                    <a:cubicBezTo>
                      <a:pt x="101830" y="-16120"/>
                      <a:pt x="28813" y="23197"/>
                      <a:pt x="6347" y="90597"/>
                    </a:cubicBezTo>
                    <a:cubicBezTo>
                      <a:pt x="-16120" y="157997"/>
                      <a:pt x="23197" y="232885"/>
                      <a:pt x="90597" y="255352"/>
                    </a:cubicBezTo>
                    <a:cubicBezTo>
                      <a:pt x="159869" y="277819"/>
                      <a:pt x="234758" y="240374"/>
                      <a:pt x="255352" y="171102"/>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4025;p34"/>
              <p:cNvSpPr/>
              <p:nvPr/>
            </p:nvSpPr>
            <p:spPr>
              <a:xfrm>
                <a:off x="3268526" y="5145194"/>
                <a:ext cx="172985" cy="273448"/>
              </a:xfrm>
              <a:custGeom>
                <a:avLst/>
                <a:gdLst/>
                <a:ahLst/>
                <a:cxnLst/>
                <a:rect l="l" t="t" r="r" b="b"/>
                <a:pathLst>
                  <a:path w="191673" h="302990" extrusionOk="0">
                    <a:moveTo>
                      <a:pt x="105551" y="0"/>
                    </a:moveTo>
                    <a:lnTo>
                      <a:pt x="191673" y="301428"/>
                    </a:lnTo>
                    <a:cubicBezTo>
                      <a:pt x="191673" y="301428"/>
                      <a:pt x="34407" y="323894"/>
                      <a:pt x="4451" y="198455"/>
                    </a:cubicBezTo>
                    <a:cubicBezTo>
                      <a:pt x="-25505" y="73017"/>
                      <a:pt x="105551" y="0"/>
                      <a:pt x="105551" y="0"/>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4026;p34"/>
              <p:cNvSpPr/>
              <p:nvPr/>
            </p:nvSpPr>
            <p:spPr>
              <a:xfrm>
                <a:off x="3311447" y="5163799"/>
                <a:ext cx="16897" cy="11827"/>
              </a:xfrm>
              <a:custGeom>
                <a:avLst/>
                <a:gdLst/>
                <a:ahLst/>
                <a:cxnLst/>
                <a:rect l="l" t="t" r="r" b="b"/>
                <a:pathLst>
                  <a:path w="18722" h="13105" extrusionOk="0">
                    <a:moveTo>
                      <a:pt x="18722" y="0"/>
                    </a:moveTo>
                    <a:lnTo>
                      <a:pt x="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4027;p34"/>
              <p:cNvSpPr/>
              <p:nvPr/>
            </p:nvSpPr>
            <p:spPr>
              <a:xfrm>
                <a:off x="3470430" y="5361682"/>
                <a:ext cx="45620" cy="38863"/>
              </a:xfrm>
              <a:custGeom>
                <a:avLst/>
                <a:gdLst/>
                <a:ahLst/>
                <a:cxnLst/>
                <a:rect l="l" t="t" r="r" b="b"/>
                <a:pathLst>
                  <a:path w="50549" h="43061" extrusionOk="0">
                    <a:moveTo>
                      <a:pt x="50550" y="0"/>
                    </a:moveTo>
                    <a:cubicBezTo>
                      <a:pt x="50550" y="0"/>
                      <a:pt x="35572" y="29956"/>
                      <a:pt x="0" y="4306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4028;p34"/>
              <p:cNvSpPr/>
              <p:nvPr/>
            </p:nvSpPr>
            <p:spPr>
              <a:xfrm>
                <a:off x="3605737" y="4949006"/>
                <a:ext cx="321032" cy="321032"/>
              </a:xfrm>
              <a:custGeom>
                <a:avLst/>
                <a:gdLst/>
                <a:ahLst/>
                <a:cxnLst/>
                <a:rect l="l" t="t" r="r" b="b"/>
                <a:pathLst>
                  <a:path w="355714" h="355714" extrusionOk="0">
                    <a:moveTo>
                      <a:pt x="312657" y="293935"/>
                    </a:moveTo>
                    <a:cubicBezTo>
                      <a:pt x="249002" y="368824"/>
                      <a:pt x="136669" y="376313"/>
                      <a:pt x="61780" y="312657"/>
                    </a:cubicBezTo>
                    <a:cubicBezTo>
                      <a:pt x="-13109" y="249002"/>
                      <a:pt x="-20598" y="136669"/>
                      <a:pt x="43058" y="61780"/>
                    </a:cubicBezTo>
                    <a:cubicBezTo>
                      <a:pt x="106713" y="-13109"/>
                      <a:pt x="219046" y="-20598"/>
                      <a:pt x="293935" y="43058"/>
                    </a:cubicBezTo>
                    <a:cubicBezTo>
                      <a:pt x="368824" y="106713"/>
                      <a:pt x="376313" y="219046"/>
                      <a:pt x="312657" y="29393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4029;p34"/>
              <p:cNvSpPr/>
              <p:nvPr/>
            </p:nvSpPr>
            <p:spPr>
              <a:xfrm>
                <a:off x="3649837" y="4991415"/>
                <a:ext cx="236296" cy="236296"/>
              </a:xfrm>
              <a:custGeom>
                <a:avLst/>
                <a:gdLst/>
                <a:ahLst/>
                <a:cxnLst/>
                <a:rect l="l" t="t" r="r" b="b"/>
                <a:pathLst>
                  <a:path w="261824" h="261824" extrusionOk="0">
                    <a:moveTo>
                      <a:pt x="31684" y="44790"/>
                    </a:moveTo>
                    <a:cubicBezTo>
                      <a:pt x="-15121" y="99084"/>
                      <a:pt x="-9505" y="181462"/>
                      <a:pt x="44790" y="230140"/>
                    </a:cubicBezTo>
                    <a:cubicBezTo>
                      <a:pt x="99084" y="276946"/>
                      <a:pt x="181462" y="271329"/>
                      <a:pt x="230140" y="217034"/>
                    </a:cubicBezTo>
                    <a:cubicBezTo>
                      <a:pt x="276945" y="162740"/>
                      <a:pt x="271329" y="80362"/>
                      <a:pt x="217034" y="31684"/>
                    </a:cubicBezTo>
                    <a:cubicBezTo>
                      <a:pt x="160868" y="-15121"/>
                      <a:pt x="78490" y="-9505"/>
                      <a:pt x="31684" y="4479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4030;p34"/>
              <p:cNvSpPr/>
              <p:nvPr/>
            </p:nvSpPr>
            <p:spPr>
              <a:xfrm>
                <a:off x="3749495" y="4969298"/>
                <a:ext cx="155787" cy="280486"/>
              </a:xfrm>
              <a:custGeom>
                <a:avLst/>
                <a:gdLst/>
                <a:ahLst/>
                <a:cxnLst/>
                <a:rect l="l" t="t" r="r" b="b"/>
                <a:pathLst>
                  <a:path w="172617" h="310788" extrusionOk="0">
                    <a:moveTo>
                      <a:pt x="0" y="310789"/>
                    </a:moveTo>
                    <a:lnTo>
                      <a:pt x="39317" y="0"/>
                    </a:lnTo>
                    <a:cubicBezTo>
                      <a:pt x="39317" y="0"/>
                      <a:pt x="192839" y="41189"/>
                      <a:pt x="170372" y="168500"/>
                    </a:cubicBezTo>
                    <a:cubicBezTo>
                      <a:pt x="149778" y="293939"/>
                      <a:pt x="0" y="310789"/>
                      <a:pt x="0" y="3107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4031;p34"/>
              <p:cNvSpPr/>
              <p:nvPr/>
            </p:nvSpPr>
            <p:spPr>
              <a:xfrm>
                <a:off x="3790086" y="5241599"/>
                <a:ext cx="18586" cy="3379"/>
              </a:xfrm>
              <a:custGeom>
                <a:avLst/>
                <a:gdLst/>
                <a:ahLst/>
                <a:cxnLst/>
                <a:rect l="l" t="t" r="r" b="b"/>
                <a:pathLst>
                  <a:path w="20594" h="3744" extrusionOk="0">
                    <a:moveTo>
                      <a:pt x="0" y="3744"/>
                    </a:moveTo>
                    <a:lnTo>
                      <a:pt x="20594" y="0"/>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4032;p34"/>
              <p:cNvSpPr/>
              <p:nvPr/>
            </p:nvSpPr>
            <p:spPr>
              <a:xfrm>
                <a:off x="3693682" y="4972301"/>
                <a:ext cx="57449" cy="17277"/>
              </a:xfrm>
              <a:custGeom>
                <a:avLst/>
                <a:gdLst/>
                <a:ahLst/>
                <a:cxnLst/>
                <a:rect l="l" t="t" r="r" b="b"/>
                <a:pathLst>
                  <a:path w="63655" h="19143" extrusionOk="0">
                    <a:moveTo>
                      <a:pt x="0" y="19143"/>
                    </a:moveTo>
                    <a:cubicBezTo>
                      <a:pt x="0" y="19143"/>
                      <a:pt x="24339" y="-3323"/>
                      <a:pt x="63656" y="421"/>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4033;p34"/>
              <p:cNvSpPr/>
              <p:nvPr/>
            </p:nvSpPr>
            <p:spPr>
              <a:xfrm>
                <a:off x="3158382" y="5036389"/>
                <a:ext cx="273733" cy="288369"/>
              </a:xfrm>
              <a:custGeom>
                <a:avLst/>
                <a:gdLst/>
                <a:ahLst/>
                <a:cxnLst/>
                <a:rect l="l" t="t" r="r" b="b"/>
                <a:pathLst>
                  <a:path w="303305" h="319522" extrusionOk="0">
                    <a:moveTo>
                      <a:pt x="135739" y="315156"/>
                    </a:moveTo>
                    <a:cubicBezTo>
                      <a:pt x="53361" y="296433"/>
                      <a:pt x="-8422" y="210311"/>
                      <a:pt x="939" y="124189"/>
                    </a:cubicBezTo>
                    <a:cubicBezTo>
                      <a:pt x="10300" y="38067"/>
                      <a:pt x="83317" y="-16228"/>
                      <a:pt x="167566" y="4367"/>
                    </a:cubicBezTo>
                    <a:cubicBezTo>
                      <a:pt x="249944" y="23089"/>
                      <a:pt x="311728" y="109211"/>
                      <a:pt x="302366" y="195333"/>
                    </a:cubicBezTo>
                    <a:cubicBezTo>
                      <a:pt x="293005" y="281456"/>
                      <a:pt x="218116" y="335750"/>
                      <a:pt x="135739" y="315156"/>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4034;p34"/>
              <p:cNvSpPr/>
              <p:nvPr/>
            </p:nvSpPr>
            <p:spPr>
              <a:xfrm>
                <a:off x="3180369" y="5016093"/>
                <a:ext cx="273733" cy="287764"/>
              </a:xfrm>
              <a:custGeom>
                <a:avLst/>
                <a:gdLst/>
                <a:ahLst/>
                <a:cxnLst/>
                <a:rect l="l" t="t" r="r" b="b"/>
                <a:pathLst>
                  <a:path w="303305" h="318852" extrusionOk="0">
                    <a:moveTo>
                      <a:pt x="135739" y="315156"/>
                    </a:moveTo>
                    <a:cubicBezTo>
                      <a:pt x="53361" y="296433"/>
                      <a:pt x="-8422" y="210311"/>
                      <a:pt x="939" y="124189"/>
                    </a:cubicBezTo>
                    <a:cubicBezTo>
                      <a:pt x="10300" y="38067"/>
                      <a:pt x="83316" y="-16228"/>
                      <a:pt x="167566" y="4367"/>
                    </a:cubicBezTo>
                    <a:cubicBezTo>
                      <a:pt x="249944" y="23089"/>
                      <a:pt x="311727" y="109211"/>
                      <a:pt x="302366" y="195333"/>
                    </a:cubicBezTo>
                    <a:cubicBezTo>
                      <a:pt x="293005" y="279583"/>
                      <a:pt x="218116" y="333878"/>
                      <a:pt x="135739" y="315156"/>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4035;p34"/>
              <p:cNvSpPr/>
              <p:nvPr/>
            </p:nvSpPr>
            <p:spPr>
              <a:xfrm>
                <a:off x="3216290" y="5052768"/>
                <a:ext cx="200562" cy="211710"/>
              </a:xfrm>
              <a:custGeom>
                <a:avLst/>
                <a:gdLst/>
                <a:ahLst/>
                <a:cxnLst/>
                <a:rect l="l" t="t" r="r" b="b"/>
                <a:pathLst>
                  <a:path w="222229" h="234582" extrusionOk="0">
                    <a:moveTo>
                      <a:pt x="122186" y="3086"/>
                    </a:moveTo>
                    <a:cubicBezTo>
                      <a:pt x="60403" y="-11892"/>
                      <a:pt x="6109" y="29297"/>
                      <a:pt x="492" y="91080"/>
                    </a:cubicBezTo>
                    <a:cubicBezTo>
                      <a:pt x="-5125" y="154736"/>
                      <a:pt x="37936" y="216519"/>
                      <a:pt x="99720" y="231497"/>
                    </a:cubicBezTo>
                    <a:cubicBezTo>
                      <a:pt x="161503" y="246475"/>
                      <a:pt x="215797" y="205286"/>
                      <a:pt x="221414" y="143502"/>
                    </a:cubicBezTo>
                    <a:cubicBezTo>
                      <a:pt x="228903" y="81719"/>
                      <a:pt x="183970" y="18063"/>
                      <a:pt x="122186" y="308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4036;p34"/>
              <p:cNvSpPr/>
              <p:nvPr/>
            </p:nvSpPr>
            <p:spPr>
              <a:xfrm>
                <a:off x="3209969" y="5114751"/>
                <a:ext cx="223748" cy="164037"/>
              </a:xfrm>
              <a:custGeom>
                <a:avLst/>
                <a:gdLst/>
                <a:ahLst/>
                <a:cxnLst/>
                <a:rect l="l" t="t" r="r" b="b"/>
                <a:pathLst>
                  <a:path w="247920" h="181758" extrusionOk="0">
                    <a:moveTo>
                      <a:pt x="0" y="99228"/>
                    </a:moveTo>
                    <a:lnTo>
                      <a:pt x="237772" y="0"/>
                    </a:lnTo>
                    <a:cubicBezTo>
                      <a:pt x="237772" y="0"/>
                      <a:pt x="282705" y="138544"/>
                      <a:pt x="183478" y="174117"/>
                    </a:cubicBezTo>
                    <a:cubicBezTo>
                      <a:pt x="84250" y="211561"/>
                      <a:pt x="0" y="99228"/>
                      <a:pt x="0" y="99228"/>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4037;p34"/>
              <p:cNvSpPr/>
              <p:nvPr/>
            </p:nvSpPr>
            <p:spPr>
              <a:xfrm>
                <a:off x="3231956" y="5234834"/>
                <a:ext cx="11827" cy="13517"/>
              </a:xfrm>
              <a:custGeom>
                <a:avLst/>
                <a:gdLst/>
                <a:ahLst/>
                <a:cxnLst/>
                <a:rect l="l" t="t" r="r" b="b"/>
                <a:pathLst>
                  <a:path w="13105" h="14977" extrusionOk="0">
                    <a:moveTo>
                      <a:pt x="0" y="0"/>
                    </a:moveTo>
                    <a:lnTo>
                      <a:pt x="13106" y="14978"/>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4038;p34"/>
              <p:cNvSpPr/>
              <p:nvPr/>
            </p:nvSpPr>
            <p:spPr>
              <a:xfrm>
                <a:off x="3363878" y="5052173"/>
                <a:ext cx="40552" cy="38863"/>
              </a:xfrm>
              <a:custGeom>
                <a:avLst/>
                <a:gdLst/>
                <a:ahLst/>
                <a:cxnLst/>
                <a:rect l="l" t="t" r="r" b="b"/>
                <a:pathLst>
                  <a:path w="44933" h="43061" extrusionOk="0">
                    <a:moveTo>
                      <a:pt x="0" y="0"/>
                    </a:moveTo>
                    <a:cubicBezTo>
                      <a:pt x="0" y="0"/>
                      <a:pt x="28083" y="11233"/>
                      <a:pt x="44933" y="43061"/>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4039;p34"/>
              <p:cNvSpPr/>
              <p:nvPr/>
            </p:nvSpPr>
            <p:spPr>
              <a:xfrm>
                <a:off x="4162540" y="4946087"/>
                <a:ext cx="285954" cy="274485"/>
              </a:xfrm>
              <a:custGeom>
                <a:avLst/>
                <a:gdLst/>
                <a:ahLst/>
                <a:cxnLst/>
                <a:rect l="l" t="t" r="r" b="b"/>
                <a:pathLst>
                  <a:path w="316846" h="304138" extrusionOk="0">
                    <a:moveTo>
                      <a:pt x="198050" y="302783"/>
                    </a:moveTo>
                    <a:cubicBezTo>
                      <a:pt x="113800" y="314016"/>
                      <a:pt x="27677" y="254105"/>
                      <a:pt x="5211" y="171727"/>
                    </a:cubicBezTo>
                    <a:cubicBezTo>
                      <a:pt x="-17256" y="87477"/>
                      <a:pt x="35166" y="12589"/>
                      <a:pt x="119416" y="1355"/>
                    </a:cubicBezTo>
                    <a:cubicBezTo>
                      <a:pt x="203666" y="-9878"/>
                      <a:pt x="289788" y="50033"/>
                      <a:pt x="312255" y="132411"/>
                    </a:cubicBezTo>
                    <a:cubicBezTo>
                      <a:pt x="332849" y="216661"/>
                      <a:pt x="282299" y="291550"/>
                      <a:pt x="198050" y="302783"/>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4040;p34"/>
              <p:cNvSpPr/>
              <p:nvPr/>
            </p:nvSpPr>
            <p:spPr>
              <a:xfrm>
                <a:off x="4174380" y="4919026"/>
                <a:ext cx="286620" cy="274485"/>
              </a:xfrm>
              <a:custGeom>
                <a:avLst/>
                <a:gdLst/>
                <a:ahLst/>
                <a:cxnLst/>
                <a:rect l="l" t="t" r="r" b="b"/>
                <a:pathLst>
                  <a:path w="317584" h="304138" extrusionOk="0">
                    <a:moveTo>
                      <a:pt x="198049" y="302783"/>
                    </a:moveTo>
                    <a:cubicBezTo>
                      <a:pt x="113799" y="314016"/>
                      <a:pt x="27677" y="254105"/>
                      <a:pt x="5211" y="171727"/>
                    </a:cubicBezTo>
                    <a:cubicBezTo>
                      <a:pt x="-17256" y="87477"/>
                      <a:pt x="35166" y="12589"/>
                      <a:pt x="119416" y="1355"/>
                    </a:cubicBezTo>
                    <a:cubicBezTo>
                      <a:pt x="203666" y="-9878"/>
                      <a:pt x="289788" y="50033"/>
                      <a:pt x="312255" y="132411"/>
                    </a:cubicBezTo>
                    <a:cubicBezTo>
                      <a:pt x="334722" y="216661"/>
                      <a:pt x="284172" y="291550"/>
                      <a:pt x="198049" y="302783"/>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4041;p34"/>
              <p:cNvSpPr/>
              <p:nvPr/>
            </p:nvSpPr>
            <p:spPr>
              <a:xfrm>
                <a:off x="4213318" y="4955005"/>
                <a:ext cx="210401" cy="202598"/>
              </a:xfrm>
              <a:custGeom>
                <a:avLst/>
                <a:gdLst/>
                <a:ahLst/>
                <a:cxnLst/>
                <a:rect l="l" t="t" r="r" b="b"/>
                <a:pathLst>
                  <a:path w="233131" h="224485" extrusionOk="0">
                    <a:moveTo>
                      <a:pt x="87546" y="846"/>
                    </a:moveTo>
                    <a:cubicBezTo>
                      <a:pt x="25763" y="8334"/>
                      <a:pt x="-11681" y="64501"/>
                      <a:pt x="3296" y="126284"/>
                    </a:cubicBezTo>
                    <a:cubicBezTo>
                      <a:pt x="20146" y="188068"/>
                      <a:pt x="83802" y="231129"/>
                      <a:pt x="145585" y="223640"/>
                    </a:cubicBezTo>
                    <a:cubicBezTo>
                      <a:pt x="207369" y="216151"/>
                      <a:pt x="244813" y="159984"/>
                      <a:pt x="229835" y="98201"/>
                    </a:cubicBezTo>
                    <a:cubicBezTo>
                      <a:pt x="212985" y="36418"/>
                      <a:pt x="149330" y="-6643"/>
                      <a:pt x="87546" y="846"/>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4042;p34"/>
              <p:cNvSpPr/>
              <p:nvPr/>
            </p:nvSpPr>
            <p:spPr>
              <a:xfrm>
                <a:off x="4233209" y="4976064"/>
                <a:ext cx="208217" cy="190975"/>
              </a:xfrm>
              <a:custGeom>
                <a:avLst/>
                <a:gdLst/>
                <a:ahLst/>
                <a:cxnLst/>
                <a:rect l="l" t="t" r="r" b="b"/>
                <a:pathLst>
                  <a:path w="230711" h="211607" extrusionOk="0">
                    <a:moveTo>
                      <a:pt x="0" y="175989"/>
                    </a:moveTo>
                    <a:lnTo>
                      <a:pt x="187222" y="0"/>
                    </a:lnTo>
                    <a:cubicBezTo>
                      <a:pt x="187222" y="0"/>
                      <a:pt x="277089" y="114206"/>
                      <a:pt x="198455" y="183478"/>
                    </a:cubicBezTo>
                    <a:cubicBezTo>
                      <a:pt x="117950" y="250878"/>
                      <a:pt x="0" y="175989"/>
                      <a:pt x="0" y="175989"/>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4043;p34"/>
              <p:cNvSpPr/>
              <p:nvPr/>
            </p:nvSpPr>
            <p:spPr>
              <a:xfrm>
                <a:off x="4265344" y="5155342"/>
                <a:ext cx="16897" cy="8448"/>
              </a:xfrm>
              <a:custGeom>
                <a:avLst/>
                <a:gdLst/>
                <a:ahLst/>
                <a:cxnLst/>
                <a:rect l="l" t="t" r="r" b="b"/>
                <a:pathLst>
                  <a:path w="18722" h="9361" extrusionOk="0">
                    <a:moveTo>
                      <a:pt x="0" y="0"/>
                    </a:moveTo>
                    <a:lnTo>
                      <a:pt x="18722" y="9361"/>
                    </a:ln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4044;p34"/>
              <p:cNvSpPr/>
              <p:nvPr/>
            </p:nvSpPr>
            <p:spPr>
              <a:xfrm>
                <a:off x="4324540" y="4937164"/>
                <a:ext cx="50690" cy="21965"/>
              </a:xfrm>
              <a:custGeom>
                <a:avLst/>
                <a:gdLst/>
                <a:ahLst/>
                <a:cxnLst/>
                <a:rect l="l" t="t" r="r" b="b"/>
                <a:pathLst>
                  <a:path w="56166" h="24338" extrusionOk="0">
                    <a:moveTo>
                      <a:pt x="0" y="0"/>
                    </a:moveTo>
                    <a:cubicBezTo>
                      <a:pt x="0" y="0"/>
                      <a:pt x="29956" y="0"/>
                      <a:pt x="56167" y="24339"/>
                    </a:cubicBezTo>
                  </a:path>
                </a:pathLst>
              </a:custGeom>
              <a:noFill/>
              <a:ln w="17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4045;p34"/>
              <p:cNvSpPr/>
              <p:nvPr/>
            </p:nvSpPr>
            <p:spPr>
              <a:xfrm>
                <a:off x="4358365" y="5146885"/>
                <a:ext cx="321039" cy="321039"/>
              </a:xfrm>
              <a:custGeom>
                <a:avLst/>
                <a:gdLst/>
                <a:ahLst/>
                <a:cxnLst/>
                <a:rect l="l" t="t" r="r" b="b"/>
                <a:pathLst>
                  <a:path w="355722" h="355722" extrusionOk="0">
                    <a:moveTo>
                      <a:pt x="177861" y="355722"/>
                    </a:moveTo>
                    <a:cubicBezTo>
                      <a:pt x="80506" y="355722"/>
                      <a:pt x="0" y="275217"/>
                      <a:pt x="0" y="177861"/>
                    </a:cubicBezTo>
                    <a:cubicBezTo>
                      <a:pt x="0" y="80506"/>
                      <a:pt x="80506" y="0"/>
                      <a:pt x="177861" y="0"/>
                    </a:cubicBezTo>
                    <a:cubicBezTo>
                      <a:pt x="275217" y="0"/>
                      <a:pt x="355722" y="80506"/>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4046;p34"/>
              <p:cNvSpPr/>
              <p:nvPr/>
            </p:nvSpPr>
            <p:spPr>
              <a:xfrm>
                <a:off x="4400647" y="5190859"/>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4047;p34"/>
              <p:cNvSpPr/>
              <p:nvPr/>
            </p:nvSpPr>
            <p:spPr>
              <a:xfrm>
                <a:off x="4400647" y="5229759"/>
                <a:ext cx="255213" cy="208933"/>
              </a:xfrm>
              <a:custGeom>
                <a:avLst/>
                <a:gdLst/>
                <a:ahLst/>
                <a:cxnLst/>
                <a:rect l="l" t="t" r="r" b="b"/>
                <a:pathLst>
                  <a:path w="282785" h="231505" extrusionOk="0">
                    <a:moveTo>
                      <a:pt x="0" y="172244"/>
                    </a:moveTo>
                    <a:lnTo>
                      <a:pt x="262111" y="0"/>
                    </a:lnTo>
                    <a:cubicBezTo>
                      <a:pt x="262111" y="0"/>
                      <a:pt x="329511" y="144161"/>
                      <a:pt x="220922" y="209689"/>
                    </a:cubicBezTo>
                    <a:cubicBezTo>
                      <a:pt x="110461" y="275217"/>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4048;p34"/>
              <p:cNvSpPr/>
              <p:nvPr/>
            </p:nvSpPr>
            <p:spPr>
              <a:xfrm>
                <a:off x="4429400" y="5414111"/>
                <a:ext cx="16897" cy="11827"/>
              </a:xfrm>
              <a:custGeom>
                <a:avLst/>
                <a:gdLst/>
                <a:ahLst/>
                <a:cxnLst/>
                <a:rect l="l" t="t" r="r" b="b"/>
                <a:pathLst>
                  <a:path w="18722" h="13105" extrusionOk="0">
                    <a:moveTo>
                      <a:pt x="0" y="0"/>
                    </a:moveTo>
                    <a:lnTo>
                      <a:pt x="18722" y="13105"/>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4049;p34"/>
              <p:cNvSpPr/>
              <p:nvPr/>
            </p:nvSpPr>
            <p:spPr>
              <a:xfrm>
                <a:off x="4561322" y="5175638"/>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4050;p34"/>
              <p:cNvSpPr/>
              <p:nvPr/>
            </p:nvSpPr>
            <p:spPr>
              <a:xfrm>
                <a:off x="3783810" y="5124400"/>
                <a:ext cx="321039" cy="321039"/>
              </a:xfrm>
              <a:custGeom>
                <a:avLst/>
                <a:gdLst/>
                <a:ahLst/>
                <a:cxnLst/>
                <a:rect l="l" t="t" r="r" b="b"/>
                <a:pathLst>
                  <a:path w="355722" h="355722" extrusionOk="0">
                    <a:moveTo>
                      <a:pt x="177861" y="355722"/>
                    </a:moveTo>
                    <a:cubicBezTo>
                      <a:pt x="80505" y="355722"/>
                      <a:pt x="0" y="275217"/>
                      <a:pt x="0" y="177861"/>
                    </a:cubicBezTo>
                    <a:cubicBezTo>
                      <a:pt x="0" y="80505"/>
                      <a:pt x="80505" y="0"/>
                      <a:pt x="177861" y="0"/>
                    </a:cubicBezTo>
                    <a:cubicBezTo>
                      <a:pt x="275217" y="0"/>
                      <a:pt x="355722" y="80505"/>
                      <a:pt x="355722" y="177861"/>
                    </a:cubicBezTo>
                    <a:cubicBezTo>
                      <a:pt x="355722" y="277089"/>
                      <a:pt x="275217" y="355722"/>
                      <a:pt x="177861" y="355722"/>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4051;p34"/>
              <p:cNvSpPr/>
              <p:nvPr/>
            </p:nvSpPr>
            <p:spPr>
              <a:xfrm>
                <a:off x="3826093" y="5168373"/>
                <a:ext cx="236555" cy="236555"/>
              </a:xfrm>
              <a:custGeom>
                <a:avLst/>
                <a:gdLst/>
                <a:ahLst/>
                <a:cxnLst/>
                <a:rect l="l" t="t" r="r" b="b"/>
                <a:pathLst>
                  <a:path w="262111" h="262111" extrusionOk="0">
                    <a:moveTo>
                      <a:pt x="131056" y="0"/>
                    </a:moveTo>
                    <a:cubicBezTo>
                      <a:pt x="58039" y="0"/>
                      <a:pt x="0" y="58039"/>
                      <a:pt x="0" y="131056"/>
                    </a:cubicBezTo>
                    <a:cubicBezTo>
                      <a:pt x="0" y="204072"/>
                      <a:pt x="58039" y="262111"/>
                      <a:pt x="131056" y="262111"/>
                    </a:cubicBezTo>
                    <a:cubicBezTo>
                      <a:pt x="204072" y="262111"/>
                      <a:pt x="262111" y="204072"/>
                      <a:pt x="262111" y="131056"/>
                    </a:cubicBezTo>
                    <a:cubicBezTo>
                      <a:pt x="262111" y="58039"/>
                      <a:pt x="202200" y="0"/>
                      <a:pt x="131056" y="0"/>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4052;p34"/>
              <p:cNvSpPr/>
              <p:nvPr/>
            </p:nvSpPr>
            <p:spPr>
              <a:xfrm>
                <a:off x="3826093" y="5208965"/>
                <a:ext cx="255213" cy="208230"/>
              </a:xfrm>
              <a:custGeom>
                <a:avLst/>
                <a:gdLst/>
                <a:ahLst/>
                <a:cxnLst/>
                <a:rect l="l" t="t" r="r" b="b"/>
                <a:pathLst>
                  <a:path w="282785" h="230726" extrusionOk="0">
                    <a:moveTo>
                      <a:pt x="0" y="172244"/>
                    </a:moveTo>
                    <a:lnTo>
                      <a:pt x="262111" y="0"/>
                    </a:lnTo>
                    <a:cubicBezTo>
                      <a:pt x="262111" y="0"/>
                      <a:pt x="329511" y="144161"/>
                      <a:pt x="220922" y="209689"/>
                    </a:cubicBezTo>
                    <a:cubicBezTo>
                      <a:pt x="110461" y="273344"/>
                      <a:pt x="0" y="172244"/>
                      <a:pt x="0" y="17224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4053;p34"/>
              <p:cNvSpPr/>
              <p:nvPr/>
            </p:nvSpPr>
            <p:spPr>
              <a:xfrm>
                <a:off x="3856537" y="5391626"/>
                <a:ext cx="15206" cy="11827"/>
              </a:xfrm>
              <a:custGeom>
                <a:avLst/>
                <a:gdLst/>
                <a:ahLst/>
                <a:cxnLst/>
                <a:rect l="l" t="t" r="r" b="b"/>
                <a:pathLst>
                  <a:path w="16849" h="13105" extrusionOk="0">
                    <a:moveTo>
                      <a:pt x="0" y="0"/>
                    </a:moveTo>
                    <a:lnTo>
                      <a:pt x="16850" y="13106"/>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4054;p34"/>
              <p:cNvSpPr/>
              <p:nvPr/>
            </p:nvSpPr>
            <p:spPr>
              <a:xfrm>
                <a:off x="3986767" y="5153152"/>
                <a:ext cx="50690" cy="32104"/>
              </a:xfrm>
              <a:custGeom>
                <a:avLst/>
                <a:gdLst/>
                <a:ahLst/>
                <a:cxnLst/>
                <a:rect l="l" t="t" r="r" b="b"/>
                <a:pathLst>
                  <a:path w="56166" h="35572" extrusionOk="0">
                    <a:moveTo>
                      <a:pt x="0" y="0"/>
                    </a:moveTo>
                    <a:cubicBezTo>
                      <a:pt x="0" y="0"/>
                      <a:pt x="33700" y="3744"/>
                      <a:pt x="56167" y="35572"/>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4055;p34"/>
              <p:cNvSpPr/>
              <p:nvPr/>
            </p:nvSpPr>
            <p:spPr>
              <a:xfrm>
                <a:off x="2935153" y="5112234"/>
                <a:ext cx="319307" cy="318556"/>
              </a:xfrm>
              <a:custGeom>
                <a:avLst/>
                <a:gdLst/>
                <a:ahLst/>
                <a:cxnLst/>
                <a:rect l="l" t="t" r="r" b="b"/>
                <a:pathLst>
                  <a:path w="353803" h="352971" extrusionOk="0">
                    <a:moveTo>
                      <a:pt x="88907" y="330424"/>
                    </a:moveTo>
                    <a:cubicBezTo>
                      <a:pt x="4657" y="281746"/>
                      <a:pt x="-25298" y="173157"/>
                      <a:pt x="23380" y="88907"/>
                    </a:cubicBezTo>
                    <a:cubicBezTo>
                      <a:pt x="72057" y="4657"/>
                      <a:pt x="180646" y="-25298"/>
                      <a:pt x="264896" y="23380"/>
                    </a:cubicBezTo>
                    <a:cubicBezTo>
                      <a:pt x="349146" y="72057"/>
                      <a:pt x="379102" y="180646"/>
                      <a:pt x="330424" y="264896"/>
                    </a:cubicBezTo>
                    <a:cubicBezTo>
                      <a:pt x="283618" y="349146"/>
                      <a:pt x="175030" y="377230"/>
                      <a:pt x="88907" y="330424"/>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4056;p34"/>
              <p:cNvSpPr/>
              <p:nvPr/>
            </p:nvSpPr>
            <p:spPr>
              <a:xfrm>
                <a:off x="2978183" y="5153573"/>
                <a:ext cx="235018" cy="235018"/>
              </a:xfrm>
              <a:custGeom>
                <a:avLst/>
                <a:gdLst/>
                <a:ahLst/>
                <a:cxnLst/>
                <a:rect l="l" t="t" r="r" b="b"/>
                <a:pathLst>
                  <a:path w="260408" h="260408" extrusionOk="0">
                    <a:moveTo>
                      <a:pt x="194796" y="16935"/>
                    </a:moveTo>
                    <a:cubicBezTo>
                      <a:pt x="133013" y="-18637"/>
                      <a:pt x="52507" y="3829"/>
                      <a:pt x="16935" y="65613"/>
                    </a:cubicBezTo>
                    <a:cubicBezTo>
                      <a:pt x="-18637" y="127396"/>
                      <a:pt x="3829" y="207902"/>
                      <a:pt x="65613" y="243474"/>
                    </a:cubicBezTo>
                    <a:cubicBezTo>
                      <a:pt x="127396" y="279046"/>
                      <a:pt x="207902" y="256579"/>
                      <a:pt x="243474" y="194796"/>
                    </a:cubicBezTo>
                    <a:cubicBezTo>
                      <a:pt x="279046" y="131140"/>
                      <a:pt x="256579" y="52507"/>
                      <a:pt x="194796" y="16935"/>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4057;p34"/>
              <p:cNvSpPr/>
              <p:nvPr/>
            </p:nvSpPr>
            <p:spPr>
              <a:xfrm>
                <a:off x="2954582" y="5260202"/>
                <a:ext cx="282177" cy="145377"/>
              </a:xfrm>
              <a:custGeom>
                <a:avLst/>
                <a:gdLst/>
                <a:ahLst/>
                <a:cxnLst/>
                <a:rect l="l" t="t" r="r" b="b"/>
                <a:pathLst>
                  <a:path w="312661" h="161082" extrusionOk="0">
                    <a:moveTo>
                      <a:pt x="0" y="20594"/>
                    </a:moveTo>
                    <a:lnTo>
                      <a:pt x="312661" y="0"/>
                    </a:lnTo>
                    <a:cubicBezTo>
                      <a:pt x="312661" y="0"/>
                      <a:pt x="301428" y="157267"/>
                      <a:pt x="172244" y="161011"/>
                    </a:cubicBezTo>
                    <a:cubicBezTo>
                      <a:pt x="44933" y="164755"/>
                      <a:pt x="0" y="20594"/>
                      <a:pt x="0" y="20594"/>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4058;p34"/>
              <p:cNvSpPr/>
              <p:nvPr/>
            </p:nvSpPr>
            <p:spPr>
              <a:xfrm>
                <a:off x="2966422" y="5319398"/>
                <a:ext cx="8448" cy="16897"/>
              </a:xfrm>
              <a:custGeom>
                <a:avLst/>
                <a:gdLst/>
                <a:ahLst/>
                <a:cxnLst/>
                <a:rect l="l" t="t" r="r" b="b"/>
                <a:pathLst>
                  <a:path w="9361" h="18722" extrusionOk="0">
                    <a:moveTo>
                      <a:pt x="0" y="0"/>
                    </a:moveTo>
                    <a:lnTo>
                      <a:pt x="9361" y="18722"/>
                    </a:ln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4059;p34"/>
              <p:cNvSpPr/>
              <p:nvPr/>
            </p:nvSpPr>
            <p:spPr>
              <a:xfrm>
                <a:off x="3198130" y="5175637"/>
                <a:ext cx="28724" cy="52379"/>
              </a:xfrm>
              <a:custGeom>
                <a:avLst/>
                <a:gdLst/>
                <a:ahLst/>
                <a:cxnLst/>
                <a:rect l="l" t="t" r="r" b="b"/>
                <a:pathLst>
                  <a:path w="31827" h="58038" extrusionOk="0">
                    <a:moveTo>
                      <a:pt x="0" y="0"/>
                    </a:moveTo>
                    <a:cubicBezTo>
                      <a:pt x="0" y="0"/>
                      <a:pt x="26211" y="20594"/>
                      <a:pt x="31828" y="58039"/>
                    </a:cubicBezTo>
                  </a:path>
                </a:pathLst>
              </a:custGeom>
              <a:noFill/>
              <a:ln w="1992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4060;p34"/>
              <p:cNvSpPr/>
              <p:nvPr/>
            </p:nvSpPr>
            <p:spPr>
              <a:xfrm>
                <a:off x="3832851" y="4817018"/>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4061;p34"/>
              <p:cNvSpPr/>
              <p:nvPr/>
            </p:nvSpPr>
            <p:spPr>
              <a:xfrm>
                <a:off x="3846382" y="4784883"/>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4062;p34"/>
              <p:cNvSpPr/>
              <p:nvPr/>
            </p:nvSpPr>
            <p:spPr>
              <a:xfrm>
                <a:off x="3887015" y="4823051"/>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4063;p34"/>
              <p:cNvSpPr/>
              <p:nvPr/>
            </p:nvSpPr>
            <p:spPr>
              <a:xfrm>
                <a:off x="3916581" y="4841570"/>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4064;p34"/>
              <p:cNvSpPr/>
              <p:nvPr/>
            </p:nvSpPr>
            <p:spPr>
              <a:xfrm>
                <a:off x="3953789" y="5049600"/>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4065;p34"/>
              <p:cNvSpPr/>
              <p:nvPr/>
            </p:nvSpPr>
            <p:spPr>
              <a:xfrm>
                <a:off x="4006220" y="4804332"/>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4066;p34"/>
              <p:cNvSpPr/>
              <p:nvPr/>
            </p:nvSpPr>
            <p:spPr>
              <a:xfrm>
                <a:off x="4061353" y="5161398"/>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4067;p34"/>
              <p:cNvSpPr/>
              <p:nvPr/>
            </p:nvSpPr>
            <p:spPr>
              <a:xfrm>
                <a:off x="4049362" y="5129263"/>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4068;p34"/>
              <p:cNvSpPr/>
              <p:nvPr/>
            </p:nvSpPr>
            <p:spPr>
              <a:xfrm>
                <a:off x="4090302" y="5169206"/>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4069;p34"/>
              <p:cNvSpPr/>
              <p:nvPr/>
            </p:nvSpPr>
            <p:spPr>
              <a:xfrm>
                <a:off x="4070482" y="5188172"/>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4070;p34"/>
              <p:cNvSpPr/>
              <p:nvPr/>
            </p:nvSpPr>
            <p:spPr>
              <a:xfrm>
                <a:off x="4243179" y="5396203"/>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4071;p34"/>
              <p:cNvSpPr/>
              <p:nvPr/>
            </p:nvSpPr>
            <p:spPr>
              <a:xfrm>
                <a:off x="4151848" y="5149242"/>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4072;p34"/>
              <p:cNvSpPr/>
              <p:nvPr/>
            </p:nvSpPr>
            <p:spPr>
              <a:xfrm>
                <a:off x="3483595" y="514598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4073;p34"/>
              <p:cNvSpPr/>
              <p:nvPr/>
            </p:nvSpPr>
            <p:spPr>
              <a:xfrm>
                <a:off x="3497126" y="511384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4074;p34"/>
              <p:cNvSpPr/>
              <p:nvPr/>
            </p:nvSpPr>
            <p:spPr>
              <a:xfrm>
                <a:off x="3537759" y="515201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4075;p34"/>
              <p:cNvSpPr/>
              <p:nvPr/>
            </p:nvSpPr>
            <p:spPr>
              <a:xfrm>
                <a:off x="3567325" y="517053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4076;p34"/>
              <p:cNvSpPr/>
              <p:nvPr/>
            </p:nvSpPr>
            <p:spPr>
              <a:xfrm>
                <a:off x="3604533" y="537856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4077;p34"/>
              <p:cNvSpPr/>
              <p:nvPr/>
            </p:nvSpPr>
            <p:spPr>
              <a:xfrm>
                <a:off x="3656964" y="513329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4078;p34"/>
              <p:cNvSpPr/>
              <p:nvPr/>
            </p:nvSpPr>
            <p:spPr>
              <a:xfrm>
                <a:off x="3483595" y="4806873"/>
                <a:ext cx="321058" cy="302508"/>
              </a:xfrm>
              <a:custGeom>
                <a:avLst/>
                <a:gdLst/>
                <a:ahLst/>
                <a:cxnLst/>
                <a:rect l="l" t="t" r="r" b="b"/>
                <a:pathLst>
                  <a:path w="355743" h="335189" extrusionOk="0">
                    <a:moveTo>
                      <a:pt x="231230" y="332350"/>
                    </a:moveTo>
                    <a:cubicBezTo>
                      <a:pt x="137619" y="349200"/>
                      <a:pt x="36519" y="289289"/>
                      <a:pt x="8436" y="199423"/>
                    </a:cubicBezTo>
                    <a:cubicBezTo>
                      <a:pt x="-21520" y="107684"/>
                      <a:pt x="30903" y="19689"/>
                      <a:pt x="124514" y="2839"/>
                    </a:cubicBezTo>
                    <a:cubicBezTo>
                      <a:pt x="218125" y="-14011"/>
                      <a:pt x="319225" y="45900"/>
                      <a:pt x="347308" y="135767"/>
                    </a:cubicBezTo>
                    <a:cubicBezTo>
                      <a:pt x="377264" y="225634"/>
                      <a:pt x="324841" y="313628"/>
                      <a:pt x="231230" y="332350"/>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4079;p34"/>
              <p:cNvSpPr/>
              <p:nvPr/>
            </p:nvSpPr>
            <p:spPr>
              <a:xfrm>
                <a:off x="3497126" y="4774738"/>
                <a:ext cx="320429" cy="302508"/>
              </a:xfrm>
              <a:custGeom>
                <a:avLst/>
                <a:gdLst/>
                <a:ahLst/>
                <a:cxnLst/>
                <a:rect l="l" t="t" r="r" b="b"/>
                <a:pathLst>
                  <a:path w="355046" h="335189" extrusionOk="0">
                    <a:moveTo>
                      <a:pt x="231230" y="332350"/>
                    </a:moveTo>
                    <a:cubicBezTo>
                      <a:pt x="137619" y="349200"/>
                      <a:pt x="36519" y="289289"/>
                      <a:pt x="8436" y="199423"/>
                    </a:cubicBezTo>
                    <a:cubicBezTo>
                      <a:pt x="-21520" y="107684"/>
                      <a:pt x="30902" y="19689"/>
                      <a:pt x="124514" y="2839"/>
                    </a:cubicBezTo>
                    <a:cubicBezTo>
                      <a:pt x="218125" y="-14011"/>
                      <a:pt x="319225" y="45900"/>
                      <a:pt x="347308" y="135767"/>
                    </a:cubicBezTo>
                    <a:cubicBezTo>
                      <a:pt x="375391" y="225634"/>
                      <a:pt x="324841" y="315500"/>
                      <a:pt x="231230" y="332350"/>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4080;p34"/>
              <p:cNvSpPr/>
              <p:nvPr/>
            </p:nvSpPr>
            <p:spPr>
              <a:xfrm>
                <a:off x="3537759" y="4812906"/>
                <a:ext cx="236491" cy="225004"/>
              </a:xfrm>
              <a:custGeom>
                <a:avLst/>
                <a:gdLst/>
                <a:ahLst/>
                <a:cxnLst/>
                <a:rect l="l" t="t" r="r" b="b"/>
                <a:pathLst>
                  <a:path w="262040" h="249312" extrusionOk="0">
                    <a:moveTo>
                      <a:pt x="90767" y="1778"/>
                    </a:moveTo>
                    <a:cubicBezTo>
                      <a:pt x="21495" y="14883"/>
                      <a:pt x="-15949" y="80411"/>
                      <a:pt x="6517" y="147811"/>
                    </a:cubicBezTo>
                    <a:cubicBezTo>
                      <a:pt x="28984" y="215211"/>
                      <a:pt x="102001" y="260144"/>
                      <a:pt x="171273" y="247039"/>
                    </a:cubicBezTo>
                    <a:cubicBezTo>
                      <a:pt x="240545" y="233933"/>
                      <a:pt x="277989" y="168405"/>
                      <a:pt x="255523" y="101005"/>
                    </a:cubicBezTo>
                    <a:cubicBezTo>
                      <a:pt x="234928" y="33606"/>
                      <a:pt x="160040" y="-9456"/>
                      <a:pt x="90767" y="1778"/>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4081;p34"/>
              <p:cNvSpPr/>
              <p:nvPr/>
            </p:nvSpPr>
            <p:spPr>
              <a:xfrm>
                <a:off x="3567325" y="4831425"/>
                <a:ext cx="228290" cy="216145"/>
              </a:xfrm>
              <a:custGeom>
                <a:avLst/>
                <a:gdLst/>
                <a:ahLst/>
                <a:cxnLst/>
                <a:rect l="l" t="t" r="r" b="b"/>
                <a:pathLst>
                  <a:path w="252953" h="239496" extrusionOk="0">
                    <a:moveTo>
                      <a:pt x="0" y="207817"/>
                    </a:moveTo>
                    <a:lnTo>
                      <a:pt x="196583" y="0"/>
                    </a:lnTo>
                    <a:cubicBezTo>
                      <a:pt x="196583" y="0"/>
                      <a:pt x="305172" y="121694"/>
                      <a:pt x="220922" y="202200"/>
                    </a:cubicBezTo>
                    <a:cubicBezTo>
                      <a:pt x="136672" y="282705"/>
                      <a:pt x="0" y="207817"/>
                      <a:pt x="0"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4082;p34"/>
              <p:cNvSpPr/>
              <p:nvPr/>
            </p:nvSpPr>
            <p:spPr>
              <a:xfrm>
                <a:off x="3604533" y="5039455"/>
                <a:ext cx="18586" cy="8448"/>
              </a:xfrm>
              <a:custGeom>
                <a:avLst/>
                <a:gdLst/>
                <a:ahLst/>
                <a:cxnLst/>
                <a:rect l="l" t="t" r="r" b="b"/>
                <a:pathLst>
                  <a:path w="20594" h="9361" extrusionOk="0">
                    <a:moveTo>
                      <a:pt x="0" y="0"/>
                    </a:moveTo>
                    <a:lnTo>
                      <a:pt x="20594"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4083;p34"/>
              <p:cNvSpPr/>
              <p:nvPr/>
            </p:nvSpPr>
            <p:spPr>
              <a:xfrm>
                <a:off x="3656964" y="4794187"/>
                <a:ext cx="57449" cy="20306"/>
              </a:xfrm>
              <a:custGeom>
                <a:avLst/>
                <a:gdLst/>
                <a:ahLst/>
                <a:cxnLst/>
                <a:rect l="l" t="t" r="r" b="b"/>
                <a:pathLst>
                  <a:path w="63655" h="22500" extrusionOk="0">
                    <a:moveTo>
                      <a:pt x="0" y="33"/>
                    </a:moveTo>
                    <a:cubicBezTo>
                      <a:pt x="0" y="33"/>
                      <a:pt x="33700" y="-1839"/>
                      <a:pt x="63656"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4084;p34"/>
              <p:cNvSpPr/>
              <p:nvPr/>
            </p:nvSpPr>
            <p:spPr>
              <a:xfrm>
                <a:off x="4277690" y="5033869"/>
                <a:ext cx="321058" cy="30356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4085;p34"/>
              <p:cNvSpPr/>
              <p:nvPr/>
            </p:nvSpPr>
            <p:spPr>
              <a:xfrm>
                <a:off x="4265699" y="5001734"/>
                <a:ext cx="321211" cy="30356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4086;p34"/>
              <p:cNvSpPr/>
              <p:nvPr/>
            </p:nvSpPr>
            <p:spPr>
              <a:xfrm>
                <a:off x="4306639" y="5041677"/>
                <a:ext cx="236182" cy="225452"/>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4087;p34"/>
              <p:cNvSpPr/>
              <p:nvPr/>
            </p:nvSpPr>
            <p:spPr>
              <a:xfrm>
                <a:off x="4286819" y="5060643"/>
                <a:ext cx="228290" cy="216145"/>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4088;p34"/>
              <p:cNvSpPr/>
              <p:nvPr/>
            </p:nvSpPr>
            <p:spPr>
              <a:xfrm>
                <a:off x="4459516" y="5268674"/>
                <a:ext cx="18586" cy="8448"/>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4089;p34"/>
              <p:cNvSpPr/>
              <p:nvPr/>
            </p:nvSpPr>
            <p:spPr>
              <a:xfrm>
                <a:off x="4368185" y="5021713"/>
                <a:ext cx="57449" cy="20306"/>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4090;p34"/>
              <p:cNvSpPr/>
              <p:nvPr/>
            </p:nvSpPr>
            <p:spPr>
              <a:xfrm rot="9235842">
                <a:off x="3283445" y="4852184"/>
                <a:ext cx="321778" cy="304249"/>
              </a:xfrm>
              <a:custGeom>
                <a:avLst/>
                <a:gdLst/>
                <a:ahLst/>
                <a:cxnLst/>
                <a:rect l="l" t="t" r="r" b="b"/>
                <a:pathLst>
                  <a:path w="355743" h="336364" extrusionOk="0">
                    <a:moveTo>
                      <a:pt x="8436" y="136354"/>
                    </a:moveTo>
                    <a:cubicBezTo>
                      <a:pt x="38391" y="44616"/>
                      <a:pt x="139491" y="-15295"/>
                      <a:pt x="231230" y="3427"/>
                    </a:cubicBezTo>
                    <a:cubicBezTo>
                      <a:pt x="324841" y="20277"/>
                      <a:pt x="377264" y="110143"/>
                      <a:pt x="347308" y="200010"/>
                    </a:cubicBezTo>
                    <a:cubicBezTo>
                      <a:pt x="317352" y="291749"/>
                      <a:pt x="216252" y="351660"/>
                      <a:pt x="124514" y="332938"/>
                    </a:cubicBezTo>
                    <a:cubicBezTo>
                      <a:pt x="30903" y="316088"/>
                      <a:pt x="-21520" y="226221"/>
                      <a:pt x="8436" y="136354"/>
                    </a:cubicBezTo>
                    <a:close/>
                  </a:path>
                </a:pathLst>
              </a:custGeom>
              <a:solidFill>
                <a:srgbClr val="EB8E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4091;p34"/>
              <p:cNvSpPr/>
              <p:nvPr/>
            </p:nvSpPr>
            <p:spPr>
              <a:xfrm rot="9235842">
                <a:off x="3308184" y="4875823"/>
                <a:ext cx="321931" cy="304249"/>
              </a:xfrm>
              <a:custGeom>
                <a:avLst/>
                <a:gdLst/>
                <a:ahLst/>
                <a:cxnLst/>
                <a:rect l="l" t="t" r="r" b="b"/>
                <a:pathLst>
                  <a:path w="355912" h="336364" extrusionOk="0">
                    <a:moveTo>
                      <a:pt x="8604" y="136355"/>
                    </a:moveTo>
                    <a:cubicBezTo>
                      <a:pt x="38560" y="44616"/>
                      <a:pt x="139660" y="-15295"/>
                      <a:pt x="231399" y="3427"/>
                    </a:cubicBezTo>
                    <a:cubicBezTo>
                      <a:pt x="325010" y="20277"/>
                      <a:pt x="377432" y="110143"/>
                      <a:pt x="347476" y="200010"/>
                    </a:cubicBezTo>
                    <a:cubicBezTo>
                      <a:pt x="317521" y="291749"/>
                      <a:pt x="216421" y="351660"/>
                      <a:pt x="124682" y="332938"/>
                    </a:cubicBezTo>
                    <a:cubicBezTo>
                      <a:pt x="29199" y="316088"/>
                      <a:pt x="-21351" y="228093"/>
                      <a:pt x="8604" y="136355"/>
                    </a:cubicBezTo>
                    <a:close/>
                  </a:path>
                </a:pathLst>
              </a:custGeom>
              <a:solidFill>
                <a:srgbClr val="FDBB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4092;p34"/>
              <p:cNvSpPr/>
              <p:nvPr/>
            </p:nvSpPr>
            <p:spPr>
              <a:xfrm rot="9235842">
                <a:off x="3351949" y="4913500"/>
                <a:ext cx="236712" cy="225957"/>
              </a:xfrm>
              <a:custGeom>
                <a:avLst/>
                <a:gdLst/>
                <a:ahLst/>
                <a:cxnLst/>
                <a:rect l="l" t="t" r="r" b="b"/>
                <a:pathLst>
                  <a:path w="261698" h="249808" extrusionOk="0">
                    <a:moveTo>
                      <a:pt x="6347" y="101501"/>
                    </a:moveTo>
                    <a:cubicBezTo>
                      <a:pt x="-16120" y="168901"/>
                      <a:pt x="23197" y="234429"/>
                      <a:pt x="90597" y="247535"/>
                    </a:cubicBezTo>
                    <a:cubicBezTo>
                      <a:pt x="159869" y="260640"/>
                      <a:pt x="232886" y="215707"/>
                      <a:pt x="255352" y="148307"/>
                    </a:cubicBezTo>
                    <a:cubicBezTo>
                      <a:pt x="277819" y="80907"/>
                      <a:pt x="238502" y="15379"/>
                      <a:pt x="171102" y="2274"/>
                    </a:cubicBezTo>
                    <a:cubicBezTo>
                      <a:pt x="103702" y="-10832"/>
                      <a:pt x="28813" y="34101"/>
                      <a:pt x="6347" y="101501"/>
                    </a:cubicBezTo>
                    <a:close/>
                  </a:path>
                </a:pathLst>
              </a:custGeom>
              <a:solidFill>
                <a:srgbClr val="FFD85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4093;p34"/>
              <p:cNvSpPr/>
              <p:nvPr/>
            </p:nvSpPr>
            <p:spPr>
              <a:xfrm rot="9235842">
                <a:off x="3370985" y="4894872"/>
                <a:ext cx="228802" cy="216630"/>
              </a:xfrm>
              <a:custGeom>
                <a:avLst/>
                <a:gdLst/>
                <a:ahLst/>
                <a:cxnLst/>
                <a:rect l="l" t="t" r="r" b="b"/>
                <a:pathLst>
                  <a:path w="252953" h="239496" extrusionOk="0">
                    <a:moveTo>
                      <a:pt x="252953" y="207817"/>
                    </a:moveTo>
                    <a:lnTo>
                      <a:pt x="56370" y="0"/>
                    </a:lnTo>
                    <a:cubicBezTo>
                      <a:pt x="56370" y="0"/>
                      <a:pt x="-52219" y="121694"/>
                      <a:pt x="32031" y="202200"/>
                    </a:cubicBezTo>
                    <a:cubicBezTo>
                      <a:pt x="116281" y="282705"/>
                      <a:pt x="252953" y="207817"/>
                      <a:pt x="252953" y="207817"/>
                    </a:cubicBezTo>
                    <a:close/>
                  </a:path>
                </a:pathLst>
              </a:custGeom>
              <a:solidFill>
                <a:srgbClr val="FBCC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4094;p34"/>
              <p:cNvSpPr/>
              <p:nvPr/>
            </p:nvSpPr>
            <p:spPr>
              <a:xfrm rot="9235842">
                <a:off x="3369701" y="4935198"/>
                <a:ext cx="18628" cy="8467"/>
              </a:xfrm>
              <a:custGeom>
                <a:avLst/>
                <a:gdLst/>
                <a:ahLst/>
                <a:cxnLst/>
                <a:rect l="l" t="t" r="r" b="b"/>
                <a:pathLst>
                  <a:path w="20594" h="9361" extrusionOk="0">
                    <a:moveTo>
                      <a:pt x="20594" y="0"/>
                    </a:moveTo>
                    <a:lnTo>
                      <a:pt x="0" y="9361"/>
                    </a:ln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4095;p34"/>
              <p:cNvSpPr/>
              <p:nvPr/>
            </p:nvSpPr>
            <p:spPr>
              <a:xfrm rot="9235842">
                <a:off x="3520621" y="5114248"/>
                <a:ext cx="57577" cy="20352"/>
              </a:xfrm>
              <a:custGeom>
                <a:avLst/>
                <a:gdLst/>
                <a:ahLst/>
                <a:cxnLst/>
                <a:rect l="l" t="t" r="r" b="b"/>
                <a:pathLst>
                  <a:path w="63655" h="22500" extrusionOk="0">
                    <a:moveTo>
                      <a:pt x="63656" y="33"/>
                    </a:moveTo>
                    <a:cubicBezTo>
                      <a:pt x="63656" y="33"/>
                      <a:pt x="29956" y="-1839"/>
                      <a:pt x="0" y="22500"/>
                    </a:cubicBezTo>
                  </a:path>
                </a:pathLst>
              </a:custGeom>
              <a:noFill/>
              <a:ln w="19375" cap="rnd" cmpd="sng">
                <a:solidFill>
                  <a:srgbClr val="FFFC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 name="Google Shape;4096;p34"/>
            <p:cNvSpPr/>
            <p:nvPr/>
          </p:nvSpPr>
          <p:spPr>
            <a:xfrm>
              <a:off x="7432962" y="3868574"/>
              <a:ext cx="3363940" cy="1431783"/>
            </a:xfrm>
            <a:custGeom>
              <a:avLst/>
              <a:gdLst/>
              <a:ahLst/>
              <a:cxnLst/>
              <a:rect l="l" t="t" r="r" b="b"/>
              <a:pathLst>
                <a:path w="2146054" h="913418" extrusionOk="0">
                  <a:moveTo>
                    <a:pt x="221134" y="181669"/>
                  </a:moveTo>
                  <a:lnTo>
                    <a:pt x="312452" y="762671"/>
                  </a:lnTo>
                  <a:lnTo>
                    <a:pt x="1832641" y="762671"/>
                  </a:lnTo>
                  <a:lnTo>
                    <a:pt x="1923961" y="181669"/>
                  </a:lnTo>
                  <a:close/>
                  <a:moveTo>
                    <a:pt x="31750" y="0"/>
                  </a:moveTo>
                  <a:lnTo>
                    <a:pt x="2113099" y="0"/>
                  </a:lnTo>
                  <a:cubicBezTo>
                    <a:pt x="2132178" y="0"/>
                    <a:pt x="2146054" y="18793"/>
                    <a:pt x="2146054" y="39674"/>
                  </a:cubicBezTo>
                  <a:lnTo>
                    <a:pt x="2146054" y="181669"/>
                  </a:lnTo>
                  <a:lnTo>
                    <a:pt x="2139804" y="181669"/>
                  </a:lnTo>
                  <a:lnTo>
                    <a:pt x="2015141" y="863169"/>
                  </a:lnTo>
                  <a:cubicBezTo>
                    <a:pt x="2009942" y="892624"/>
                    <a:pt x="1983950" y="913418"/>
                    <a:pt x="1954495" y="913418"/>
                  </a:cubicBezTo>
                  <a:lnTo>
                    <a:pt x="1808947" y="913418"/>
                  </a:lnTo>
                  <a:lnTo>
                    <a:pt x="1808947" y="913416"/>
                  </a:lnTo>
                  <a:lnTo>
                    <a:pt x="336146" y="913416"/>
                  </a:lnTo>
                  <a:lnTo>
                    <a:pt x="336146" y="913418"/>
                  </a:lnTo>
                  <a:lnTo>
                    <a:pt x="190598" y="913418"/>
                  </a:lnTo>
                  <a:lnTo>
                    <a:pt x="190588" y="913416"/>
                  </a:lnTo>
                  <a:lnTo>
                    <a:pt x="168983" y="913416"/>
                  </a:lnTo>
                  <a:lnTo>
                    <a:pt x="168983" y="909457"/>
                  </a:lnTo>
                  <a:lnTo>
                    <a:pt x="151179" y="899339"/>
                  </a:lnTo>
                  <a:cubicBezTo>
                    <a:pt x="140350" y="890458"/>
                    <a:pt x="132553" y="877896"/>
                    <a:pt x="129954" y="863169"/>
                  </a:cubicBezTo>
                  <a:lnTo>
                    <a:pt x="5289" y="181669"/>
                  </a:lnTo>
                  <a:lnTo>
                    <a:pt x="530" y="181669"/>
                  </a:lnTo>
                  <a:lnTo>
                    <a:pt x="530" y="155656"/>
                  </a:lnTo>
                  <a:lnTo>
                    <a:pt x="0" y="152758"/>
                  </a:lnTo>
                  <a:lnTo>
                    <a:pt x="530" y="152758"/>
                  </a:lnTo>
                  <a:lnTo>
                    <a:pt x="530" y="37587"/>
                  </a:lnTo>
                  <a:cubicBezTo>
                    <a:pt x="530" y="16706"/>
                    <a:pt x="14406" y="0"/>
                    <a:pt x="317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 name="Google Shape;4097;p34"/>
            <p:cNvGrpSpPr/>
            <p:nvPr/>
          </p:nvGrpSpPr>
          <p:grpSpPr>
            <a:xfrm>
              <a:off x="7567444" y="3943567"/>
              <a:ext cx="3131385" cy="1282073"/>
              <a:chOff x="5534024" y="3386071"/>
              <a:chExt cx="1098231" cy="449645"/>
            </a:xfrm>
          </p:grpSpPr>
          <p:grpSp>
            <p:nvGrpSpPr>
              <p:cNvPr id="42" name="Google Shape;4098;p34"/>
              <p:cNvGrpSpPr/>
              <p:nvPr/>
            </p:nvGrpSpPr>
            <p:grpSpPr>
              <a:xfrm>
                <a:off x="6525575" y="3388994"/>
                <a:ext cx="106679" cy="446722"/>
                <a:chOff x="6525577" y="3388994"/>
                <a:chExt cx="106679" cy="446722"/>
              </a:xfrm>
            </p:grpSpPr>
            <p:sp>
              <p:nvSpPr>
                <p:cNvPr id="57" name="Google Shape;4099;p34"/>
                <p:cNvSpPr/>
                <p:nvPr/>
              </p:nvSpPr>
              <p:spPr>
                <a:xfrm>
                  <a:off x="6525577"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4100;p34"/>
                <p:cNvSpPr/>
                <p:nvPr/>
              </p:nvSpPr>
              <p:spPr>
                <a:xfrm>
                  <a:off x="6556057" y="3656647"/>
                  <a:ext cx="40004" cy="40004"/>
                </a:xfrm>
                <a:custGeom>
                  <a:avLst/>
                  <a:gdLst/>
                  <a:ahLst/>
                  <a:cxnLst/>
                  <a:rect l="l" t="t" r="r" b="b"/>
                  <a:pathLst>
                    <a:path w="40004" h="40004"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4101;p34"/>
                <p:cNvSpPr/>
                <p:nvPr/>
              </p:nvSpPr>
              <p:spPr>
                <a:xfrm>
                  <a:off x="6577012" y="3518534"/>
                  <a:ext cx="40004" cy="40004"/>
                </a:xfrm>
                <a:custGeom>
                  <a:avLst/>
                  <a:gdLst/>
                  <a:ahLst/>
                  <a:cxnLst/>
                  <a:rect l="l" t="t" r="r" b="b"/>
                  <a:pathLst>
                    <a:path w="40004"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4102;p34"/>
                <p:cNvSpPr/>
                <p:nvPr/>
              </p:nvSpPr>
              <p:spPr>
                <a:xfrm>
                  <a:off x="6592252"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103;p34"/>
              <p:cNvGrpSpPr/>
              <p:nvPr/>
            </p:nvGrpSpPr>
            <p:grpSpPr>
              <a:xfrm>
                <a:off x="5534024" y="3386071"/>
                <a:ext cx="932497" cy="449645"/>
                <a:chOff x="5534024" y="3386071"/>
                <a:chExt cx="932497" cy="449645"/>
              </a:xfrm>
            </p:grpSpPr>
            <p:sp>
              <p:nvSpPr>
                <p:cNvPr id="44" name="Google Shape;4104;p34"/>
                <p:cNvSpPr/>
                <p:nvPr/>
              </p:nvSpPr>
              <p:spPr>
                <a:xfrm>
                  <a:off x="5600699"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105;p34"/>
                <p:cNvSpPr/>
                <p:nvPr/>
              </p:nvSpPr>
              <p:spPr>
                <a:xfrm>
                  <a:off x="5782626" y="3795712"/>
                  <a:ext cx="40005" cy="40004"/>
                </a:xfrm>
                <a:custGeom>
                  <a:avLst/>
                  <a:gdLst/>
                  <a:ahLst/>
                  <a:cxnLst/>
                  <a:rect l="l" t="t" r="r" b="b"/>
                  <a:pathLst>
                    <a:path w="40005" h="40004" extrusionOk="0">
                      <a:moveTo>
                        <a:pt x="0" y="20002"/>
                      </a:moveTo>
                      <a:cubicBezTo>
                        <a:pt x="0" y="31433"/>
                        <a:pt x="9525" y="40005"/>
                        <a:pt x="20003" y="40005"/>
                      </a:cubicBezTo>
                      <a:cubicBezTo>
                        <a:pt x="31433" y="40005"/>
                        <a:pt x="40005" y="30480"/>
                        <a:pt x="40005" y="20002"/>
                      </a:cubicBezTo>
                      <a:cubicBezTo>
                        <a:pt x="40005" y="8573"/>
                        <a:pt x="30480" y="0"/>
                        <a:pt x="20003" y="0"/>
                      </a:cubicBezTo>
                      <a:cubicBezTo>
                        <a:pt x="9525" y="0"/>
                        <a:pt x="0" y="8573"/>
                        <a:pt x="0"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106;p34"/>
                <p:cNvSpPr/>
                <p:nvPr/>
              </p:nvSpPr>
              <p:spPr>
                <a:xfrm>
                  <a:off x="5964554" y="3795712"/>
                  <a:ext cx="40005" cy="40004"/>
                </a:xfrm>
                <a:custGeom>
                  <a:avLst/>
                  <a:gdLst/>
                  <a:ahLst/>
                  <a:cxnLst/>
                  <a:rect l="l" t="t" r="r" b="b"/>
                  <a:pathLst>
                    <a:path w="40005"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107;p34"/>
                <p:cNvSpPr/>
                <p:nvPr/>
              </p:nvSpPr>
              <p:spPr>
                <a:xfrm>
                  <a:off x="6147434" y="3795712"/>
                  <a:ext cx="40004" cy="40004"/>
                </a:xfrm>
                <a:custGeom>
                  <a:avLst/>
                  <a:gdLst/>
                  <a:ahLst/>
                  <a:cxnLst/>
                  <a:rect l="l" t="t" r="r" b="b"/>
                  <a:pathLst>
                    <a:path w="40004" h="40004"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108;p34"/>
                <p:cNvSpPr/>
                <p:nvPr/>
              </p:nvSpPr>
              <p:spPr>
                <a:xfrm>
                  <a:off x="6329362" y="3795712"/>
                  <a:ext cx="40004" cy="40004"/>
                </a:xfrm>
                <a:custGeom>
                  <a:avLst/>
                  <a:gdLst/>
                  <a:ahLst/>
                  <a:cxnLst/>
                  <a:rect l="l" t="t" r="r" b="b"/>
                  <a:pathLst>
                    <a:path w="40004" h="40004"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109;p34"/>
                <p:cNvSpPr/>
                <p:nvPr/>
              </p:nvSpPr>
              <p:spPr>
                <a:xfrm>
                  <a:off x="5696902" y="3386137"/>
                  <a:ext cx="40004" cy="40005"/>
                </a:xfrm>
                <a:custGeom>
                  <a:avLst/>
                  <a:gdLst/>
                  <a:ahLst/>
                  <a:cxnLst/>
                  <a:rect l="l" t="t" r="r" b="b"/>
                  <a:pathLst>
                    <a:path w="40004" h="40005" extrusionOk="0">
                      <a:moveTo>
                        <a:pt x="40005" y="20002"/>
                      </a:moveTo>
                      <a:cubicBezTo>
                        <a:pt x="40005" y="31050"/>
                        <a:pt x="31050" y="40005"/>
                        <a:pt x="20002" y="40005"/>
                      </a:cubicBezTo>
                      <a:cubicBezTo>
                        <a:pt x="8955" y="40005"/>
                        <a:pt x="0" y="31050"/>
                        <a:pt x="0" y="20002"/>
                      </a:cubicBezTo>
                      <a:cubicBezTo>
                        <a:pt x="0" y="8955"/>
                        <a:pt x="8955" y="0"/>
                        <a:pt x="20002"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4110;p34"/>
                <p:cNvSpPr/>
                <p:nvPr/>
              </p:nvSpPr>
              <p:spPr>
                <a:xfrm>
                  <a:off x="5878829" y="3386071"/>
                  <a:ext cx="40005" cy="40070"/>
                </a:xfrm>
                <a:custGeom>
                  <a:avLst/>
                  <a:gdLst/>
                  <a:ahLst/>
                  <a:cxnLst/>
                  <a:rect l="l" t="t" r="r" b="b"/>
                  <a:pathLst>
                    <a:path w="40005"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8572"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4111;p34"/>
                <p:cNvSpPr/>
                <p:nvPr/>
              </p:nvSpPr>
              <p:spPr>
                <a:xfrm>
                  <a:off x="6056947" y="3386137"/>
                  <a:ext cx="40004" cy="40005"/>
                </a:xfrm>
                <a:custGeom>
                  <a:avLst/>
                  <a:gdLst/>
                  <a:ahLst/>
                  <a:cxnLst/>
                  <a:rect l="l" t="t" r="r" b="b"/>
                  <a:pathLst>
                    <a:path w="40004" h="40005" extrusionOk="0">
                      <a:moveTo>
                        <a:pt x="40005" y="20002"/>
                      </a:moveTo>
                      <a:cubicBezTo>
                        <a:pt x="40005" y="31050"/>
                        <a:pt x="31050" y="40005"/>
                        <a:pt x="20003" y="40005"/>
                      </a:cubicBezTo>
                      <a:cubicBezTo>
                        <a:pt x="8955" y="40005"/>
                        <a:pt x="0" y="31050"/>
                        <a:pt x="0" y="20002"/>
                      </a:cubicBezTo>
                      <a:cubicBezTo>
                        <a:pt x="0" y="8955"/>
                        <a:pt x="8955" y="0"/>
                        <a:pt x="20003" y="0"/>
                      </a:cubicBezTo>
                      <a:cubicBezTo>
                        <a:pt x="31050" y="0"/>
                        <a:pt x="40005" y="8955"/>
                        <a:pt x="40005" y="20002"/>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4112;p34"/>
                <p:cNvSpPr/>
                <p:nvPr/>
              </p:nvSpPr>
              <p:spPr>
                <a:xfrm>
                  <a:off x="6242684" y="3386071"/>
                  <a:ext cx="40004" cy="40070"/>
                </a:xfrm>
                <a:custGeom>
                  <a:avLst/>
                  <a:gdLst/>
                  <a:ahLst/>
                  <a:cxnLst/>
                  <a:rect l="l" t="t" r="r" b="b"/>
                  <a:pathLst>
                    <a:path w="40004" h="40070" extrusionOk="0">
                      <a:moveTo>
                        <a:pt x="0" y="20068"/>
                      </a:moveTo>
                      <a:cubicBezTo>
                        <a:pt x="0" y="31498"/>
                        <a:pt x="9525" y="40071"/>
                        <a:pt x="20002" y="40071"/>
                      </a:cubicBezTo>
                      <a:cubicBezTo>
                        <a:pt x="31432" y="40071"/>
                        <a:pt x="40005" y="30546"/>
                        <a:pt x="40005" y="20068"/>
                      </a:cubicBezTo>
                      <a:cubicBezTo>
                        <a:pt x="40005" y="8638"/>
                        <a:pt x="30480" y="66"/>
                        <a:pt x="20002"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4113;p34"/>
                <p:cNvSpPr/>
                <p:nvPr/>
              </p:nvSpPr>
              <p:spPr>
                <a:xfrm>
                  <a:off x="6426516" y="3386071"/>
                  <a:ext cx="40005" cy="40070"/>
                </a:xfrm>
                <a:custGeom>
                  <a:avLst/>
                  <a:gdLst/>
                  <a:ahLst/>
                  <a:cxnLst/>
                  <a:rect l="l" t="t" r="r" b="b"/>
                  <a:pathLst>
                    <a:path w="40005" h="40070" extrusionOk="0">
                      <a:moveTo>
                        <a:pt x="0" y="20068"/>
                      </a:moveTo>
                      <a:cubicBezTo>
                        <a:pt x="0" y="31498"/>
                        <a:pt x="9525" y="40071"/>
                        <a:pt x="20003" y="40071"/>
                      </a:cubicBezTo>
                      <a:cubicBezTo>
                        <a:pt x="31433"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4114;p34"/>
                <p:cNvSpPr/>
                <p:nvPr/>
              </p:nvSpPr>
              <p:spPr>
                <a:xfrm>
                  <a:off x="5570219" y="3656647"/>
                  <a:ext cx="40005" cy="40004"/>
                </a:xfrm>
                <a:custGeom>
                  <a:avLst/>
                  <a:gdLst/>
                  <a:ahLst/>
                  <a:cxnLst/>
                  <a:rect l="l" t="t" r="r" b="b"/>
                  <a:pathLst>
                    <a:path w="40005" h="40004" extrusionOk="0">
                      <a:moveTo>
                        <a:pt x="40005" y="20003"/>
                      </a:moveTo>
                      <a:cubicBezTo>
                        <a:pt x="40005" y="31050"/>
                        <a:pt x="31050" y="40005"/>
                        <a:pt x="20002" y="40005"/>
                      </a:cubicBezTo>
                      <a:cubicBezTo>
                        <a:pt x="8955" y="40005"/>
                        <a:pt x="0" y="31050"/>
                        <a:pt x="0" y="20003"/>
                      </a:cubicBezTo>
                      <a:cubicBezTo>
                        <a:pt x="0" y="8955"/>
                        <a:pt x="8955" y="0"/>
                        <a:pt x="20002"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4115;p34"/>
                <p:cNvSpPr/>
                <p:nvPr/>
              </p:nvSpPr>
              <p:spPr>
                <a:xfrm>
                  <a:off x="5549264" y="3518468"/>
                  <a:ext cx="40004" cy="40070"/>
                </a:xfrm>
                <a:custGeom>
                  <a:avLst/>
                  <a:gdLst/>
                  <a:ahLst/>
                  <a:cxnLst/>
                  <a:rect l="l" t="t" r="r" b="b"/>
                  <a:pathLst>
                    <a:path w="40004" h="40070" extrusionOk="0">
                      <a:moveTo>
                        <a:pt x="0" y="20068"/>
                      </a:moveTo>
                      <a:cubicBezTo>
                        <a:pt x="0" y="31498"/>
                        <a:pt x="9525" y="40071"/>
                        <a:pt x="20003" y="40071"/>
                      </a:cubicBezTo>
                      <a:cubicBezTo>
                        <a:pt x="31432" y="40071"/>
                        <a:pt x="40005" y="30546"/>
                        <a:pt x="40005" y="20068"/>
                      </a:cubicBezTo>
                      <a:cubicBezTo>
                        <a:pt x="40005" y="8638"/>
                        <a:pt x="30480" y="66"/>
                        <a:pt x="20003" y="66"/>
                      </a:cubicBezTo>
                      <a:cubicBezTo>
                        <a:pt x="9525" y="-887"/>
                        <a:pt x="0" y="8638"/>
                        <a:pt x="0" y="20068"/>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4116;p34"/>
                <p:cNvSpPr/>
                <p:nvPr/>
              </p:nvSpPr>
              <p:spPr>
                <a:xfrm>
                  <a:off x="5534024" y="3388994"/>
                  <a:ext cx="40004" cy="40005"/>
                </a:xfrm>
                <a:custGeom>
                  <a:avLst/>
                  <a:gdLst/>
                  <a:ahLst/>
                  <a:cxnLst/>
                  <a:rect l="l" t="t" r="r" b="b"/>
                  <a:pathLst>
                    <a:path w="40004" h="40005" extrusionOk="0">
                      <a:moveTo>
                        <a:pt x="40005" y="20003"/>
                      </a:moveTo>
                      <a:cubicBezTo>
                        <a:pt x="40005" y="31050"/>
                        <a:pt x="31050" y="40005"/>
                        <a:pt x="20003" y="40005"/>
                      </a:cubicBezTo>
                      <a:cubicBezTo>
                        <a:pt x="8955" y="40005"/>
                        <a:pt x="0" y="31050"/>
                        <a:pt x="0" y="20003"/>
                      </a:cubicBezTo>
                      <a:cubicBezTo>
                        <a:pt x="0" y="8955"/>
                        <a:pt x="8955" y="0"/>
                        <a:pt x="20003" y="0"/>
                      </a:cubicBezTo>
                      <a:cubicBezTo>
                        <a:pt x="31050" y="0"/>
                        <a:pt x="40005" y="8955"/>
                        <a:pt x="40005" y="20003"/>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 name="Google Shape;4117;p34"/>
            <p:cNvGrpSpPr/>
            <p:nvPr/>
          </p:nvGrpSpPr>
          <p:grpSpPr>
            <a:xfrm>
              <a:off x="7615828" y="2889330"/>
              <a:ext cx="2791149" cy="716427"/>
              <a:chOff x="6161565" y="1231098"/>
              <a:chExt cx="1611983" cy="413761"/>
            </a:xfrm>
          </p:grpSpPr>
          <p:sp>
            <p:nvSpPr>
              <p:cNvPr id="38" name="Google Shape;4118;p34"/>
              <p:cNvSpPr/>
              <p:nvPr/>
            </p:nvSpPr>
            <p:spPr>
              <a:xfrm>
                <a:off x="6646471" y="1231098"/>
                <a:ext cx="151649" cy="151650"/>
              </a:xfrm>
              <a:custGeom>
                <a:avLst/>
                <a:gdLst/>
                <a:ahLst/>
                <a:cxnLst/>
                <a:rect l="l" t="t" r="r" b="b"/>
                <a:pathLst>
                  <a:path w="151649" h="151650" extrusionOk="0">
                    <a:moveTo>
                      <a:pt x="76761" y="0"/>
                    </a:moveTo>
                    <a:lnTo>
                      <a:pt x="97356" y="56167"/>
                    </a:lnTo>
                    <a:lnTo>
                      <a:pt x="151650" y="76761"/>
                    </a:lnTo>
                    <a:lnTo>
                      <a:pt x="97356" y="97356"/>
                    </a:lnTo>
                    <a:lnTo>
                      <a:pt x="76761" y="151650"/>
                    </a:lnTo>
                    <a:lnTo>
                      <a:pt x="56167" y="97356"/>
                    </a:lnTo>
                    <a:lnTo>
                      <a:pt x="0" y="76761"/>
                    </a:lnTo>
                    <a:lnTo>
                      <a:pt x="56167" y="5616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4119;p34"/>
              <p:cNvSpPr/>
              <p:nvPr/>
            </p:nvSpPr>
            <p:spPr>
              <a:xfrm>
                <a:off x="7374765" y="1315348"/>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120;p34"/>
              <p:cNvSpPr/>
              <p:nvPr/>
            </p:nvSpPr>
            <p:spPr>
              <a:xfrm>
                <a:off x="6161565" y="1500698"/>
                <a:ext cx="114205" cy="112333"/>
              </a:xfrm>
              <a:custGeom>
                <a:avLst/>
                <a:gdLst/>
                <a:ahLst/>
                <a:cxnLst/>
                <a:rect l="l" t="t" r="r" b="b"/>
                <a:pathLst>
                  <a:path w="114205" h="112333" extrusionOk="0">
                    <a:moveTo>
                      <a:pt x="56167" y="0"/>
                    </a:moveTo>
                    <a:lnTo>
                      <a:pt x="73017" y="39317"/>
                    </a:lnTo>
                    <a:lnTo>
                      <a:pt x="114205" y="56167"/>
                    </a:lnTo>
                    <a:lnTo>
                      <a:pt x="73017" y="71144"/>
                    </a:lnTo>
                    <a:lnTo>
                      <a:pt x="56167" y="112333"/>
                    </a:lnTo>
                    <a:lnTo>
                      <a:pt x="41189" y="71144"/>
                    </a:lnTo>
                    <a:lnTo>
                      <a:pt x="0" y="56167"/>
                    </a:lnTo>
                    <a:lnTo>
                      <a:pt x="41189" y="39317"/>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21;p34"/>
              <p:cNvSpPr/>
              <p:nvPr/>
            </p:nvSpPr>
            <p:spPr>
              <a:xfrm>
                <a:off x="7661215" y="1532526"/>
                <a:ext cx="112333" cy="112333"/>
              </a:xfrm>
              <a:custGeom>
                <a:avLst/>
                <a:gdLst/>
                <a:ahLst/>
                <a:cxnLst/>
                <a:rect l="l" t="t" r="r" b="b"/>
                <a:pathLst>
                  <a:path w="112333" h="112333" extrusionOk="0">
                    <a:moveTo>
                      <a:pt x="56167" y="0"/>
                    </a:moveTo>
                    <a:lnTo>
                      <a:pt x="71144" y="41189"/>
                    </a:lnTo>
                    <a:lnTo>
                      <a:pt x="112333" y="56167"/>
                    </a:lnTo>
                    <a:lnTo>
                      <a:pt x="71144" y="71144"/>
                    </a:lnTo>
                    <a:lnTo>
                      <a:pt x="56167" y="112333"/>
                    </a:lnTo>
                    <a:lnTo>
                      <a:pt x="41189" y="71144"/>
                    </a:lnTo>
                    <a:lnTo>
                      <a:pt x="0" y="56167"/>
                    </a:lnTo>
                    <a:lnTo>
                      <a:pt x="41189" y="41189"/>
                    </a:lnTo>
                    <a:close/>
                  </a:path>
                </a:pathLst>
              </a:custGeom>
              <a:solidFill>
                <a:srgbClr val="FFFF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8" name="Google Shape;4122;p34"/>
            <p:cNvSpPr/>
            <p:nvPr/>
          </p:nvSpPr>
          <p:spPr>
            <a:xfrm>
              <a:off x="7627080" y="1921136"/>
              <a:ext cx="2986802" cy="824086"/>
            </a:xfrm>
            <a:custGeom>
              <a:avLst/>
              <a:gdLst/>
              <a:ahLst/>
              <a:cxnLst/>
              <a:rect l="l" t="t" r="r" b="b"/>
              <a:pathLst>
                <a:path w="1076325" h="296968" extrusionOk="0">
                  <a:moveTo>
                    <a:pt x="121920" y="9313"/>
                  </a:moveTo>
                  <a:cubicBezTo>
                    <a:pt x="121920" y="9313"/>
                    <a:pt x="542925" y="-11642"/>
                    <a:pt x="984885" y="9313"/>
                  </a:cubicBezTo>
                  <a:lnTo>
                    <a:pt x="1042988" y="21696"/>
                  </a:lnTo>
                  <a:lnTo>
                    <a:pt x="1076325" y="296968"/>
                  </a:lnTo>
                  <a:lnTo>
                    <a:pt x="0" y="288396"/>
                  </a:lnTo>
                  <a:lnTo>
                    <a:pt x="49530" y="34078"/>
                  </a:lnTo>
                  <a:lnTo>
                    <a:pt x="121920" y="931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4123;p34"/>
            <p:cNvSpPr/>
            <p:nvPr/>
          </p:nvSpPr>
          <p:spPr>
            <a:xfrm>
              <a:off x="7759956" y="2277856"/>
              <a:ext cx="2690762" cy="50219"/>
            </a:xfrm>
            <a:custGeom>
              <a:avLst/>
              <a:gdLst/>
              <a:ahLst/>
              <a:cxnLst/>
              <a:rect l="l" t="t" r="r" b="b"/>
              <a:pathLst>
                <a:path w="969644" h="18097" extrusionOk="0">
                  <a:moveTo>
                    <a:pt x="969645" y="18097"/>
                  </a:moveTo>
                  <a:lnTo>
                    <a:pt x="0" y="18097"/>
                  </a:lnTo>
                  <a:lnTo>
                    <a:pt x="4763" y="0"/>
                  </a:lnTo>
                  <a:lnTo>
                    <a:pt x="964883" y="0"/>
                  </a:ln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4124;p34"/>
            <p:cNvSpPr/>
            <p:nvPr/>
          </p:nvSpPr>
          <p:spPr>
            <a:xfrm>
              <a:off x="7434495" y="1933492"/>
              <a:ext cx="3344527" cy="893395"/>
            </a:xfrm>
            <a:custGeom>
              <a:avLst/>
              <a:gdLst/>
              <a:ahLst/>
              <a:cxnLst/>
              <a:rect l="l" t="t" r="r" b="b"/>
              <a:pathLst>
                <a:path w="1205235" h="321944" extrusionOk="0">
                  <a:moveTo>
                    <a:pt x="1138399" y="22860"/>
                  </a:moveTo>
                  <a:cubicBezTo>
                    <a:pt x="1129826" y="8573"/>
                    <a:pt x="1114586" y="0"/>
                    <a:pt x="1098394" y="0"/>
                  </a:cubicBezTo>
                  <a:lnTo>
                    <a:pt x="1035529" y="0"/>
                  </a:lnTo>
                  <a:cubicBezTo>
                    <a:pt x="1027909" y="0"/>
                    <a:pt x="1024099" y="8573"/>
                    <a:pt x="1027909" y="14288"/>
                  </a:cubicBezTo>
                  <a:cubicBezTo>
                    <a:pt x="1124111" y="147638"/>
                    <a:pt x="1092679" y="270510"/>
                    <a:pt x="1092679" y="270510"/>
                  </a:cubicBezTo>
                  <a:lnTo>
                    <a:pt x="644051" y="270510"/>
                  </a:lnTo>
                  <a:lnTo>
                    <a:pt x="561184" y="270510"/>
                  </a:lnTo>
                  <a:lnTo>
                    <a:pt x="112556" y="270510"/>
                  </a:lnTo>
                  <a:cubicBezTo>
                    <a:pt x="112556" y="270510"/>
                    <a:pt x="82076" y="147638"/>
                    <a:pt x="177326" y="14288"/>
                  </a:cubicBezTo>
                  <a:cubicBezTo>
                    <a:pt x="181136" y="8573"/>
                    <a:pt x="177326" y="0"/>
                    <a:pt x="169706" y="0"/>
                  </a:cubicBezTo>
                  <a:lnTo>
                    <a:pt x="106841" y="0"/>
                  </a:lnTo>
                  <a:cubicBezTo>
                    <a:pt x="90649" y="0"/>
                    <a:pt x="75409" y="8573"/>
                    <a:pt x="66836" y="22860"/>
                  </a:cubicBezTo>
                  <a:cubicBezTo>
                    <a:pt x="38261" y="71438"/>
                    <a:pt x="-19841" y="174308"/>
                    <a:pt x="6829" y="290513"/>
                  </a:cubicBezTo>
                  <a:cubicBezTo>
                    <a:pt x="10639" y="308610"/>
                    <a:pt x="27784" y="321945"/>
                    <a:pt x="45881" y="321945"/>
                  </a:cubicBezTo>
                  <a:lnTo>
                    <a:pt x="561184" y="321945"/>
                  </a:lnTo>
                  <a:lnTo>
                    <a:pt x="644051" y="321945"/>
                  </a:lnTo>
                  <a:lnTo>
                    <a:pt x="1159354" y="321945"/>
                  </a:lnTo>
                  <a:cubicBezTo>
                    <a:pt x="1178404" y="321945"/>
                    <a:pt x="1194596" y="308610"/>
                    <a:pt x="1198406" y="290513"/>
                  </a:cubicBezTo>
                  <a:cubicBezTo>
                    <a:pt x="1225076" y="173355"/>
                    <a:pt x="1166974" y="70485"/>
                    <a:pt x="1138399" y="2286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 name="Google Shape;4125;p34"/>
            <p:cNvGrpSpPr/>
            <p:nvPr/>
          </p:nvGrpSpPr>
          <p:grpSpPr>
            <a:xfrm>
              <a:off x="8797599" y="2497339"/>
              <a:ext cx="641248" cy="486357"/>
              <a:chOff x="2276500" y="656217"/>
              <a:chExt cx="409116" cy="310295"/>
            </a:xfrm>
          </p:grpSpPr>
          <p:sp>
            <p:nvSpPr>
              <p:cNvPr id="33" name="Google Shape;4126;p34"/>
              <p:cNvSpPr/>
              <p:nvPr/>
            </p:nvSpPr>
            <p:spPr>
              <a:xfrm>
                <a:off x="2276500" y="678743"/>
                <a:ext cx="409116" cy="287769"/>
              </a:xfrm>
              <a:custGeom>
                <a:avLst/>
                <a:gdLst/>
                <a:ahLst/>
                <a:cxnLst/>
                <a:rect l="l" t="t" r="r" b="b"/>
                <a:pathLst>
                  <a:path w="224789" h="158115" extrusionOk="0">
                    <a:moveTo>
                      <a:pt x="185738" y="0"/>
                    </a:moveTo>
                    <a:lnTo>
                      <a:pt x="39053" y="0"/>
                    </a:lnTo>
                    <a:cubicBezTo>
                      <a:pt x="18098" y="0"/>
                      <a:pt x="0" y="17145"/>
                      <a:pt x="0" y="39052"/>
                    </a:cubicBezTo>
                    <a:lnTo>
                      <a:pt x="0" y="119063"/>
                    </a:lnTo>
                    <a:cubicBezTo>
                      <a:pt x="0" y="140018"/>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4127;p34"/>
              <p:cNvSpPr/>
              <p:nvPr/>
            </p:nvSpPr>
            <p:spPr>
              <a:xfrm>
                <a:off x="2276500" y="656217"/>
                <a:ext cx="409116" cy="287767"/>
              </a:xfrm>
              <a:custGeom>
                <a:avLst/>
                <a:gdLst/>
                <a:ahLst/>
                <a:cxnLst/>
                <a:rect l="l" t="t" r="r" b="b"/>
                <a:pathLst>
                  <a:path w="224789" h="158114" extrusionOk="0">
                    <a:moveTo>
                      <a:pt x="185738" y="0"/>
                    </a:moveTo>
                    <a:lnTo>
                      <a:pt x="39053" y="0"/>
                    </a:lnTo>
                    <a:cubicBezTo>
                      <a:pt x="18098" y="0"/>
                      <a:pt x="0" y="17145"/>
                      <a:pt x="0" y="39052"/>
                    </a:cubicBezTo>
                    <a:lnTo>
                      <a:pt x="0" y="119063"/>
                    </a:lnTo>
                    <a:cubicBezTo>
                      <a:pt x="0" y="140017"/>
                      <a:pt x="17145" y="158115"/>
                      <a:pt x="39053" y="158115"/>
                    </a:cubicBezTo>
                    <a:lnTo>
                      <a:pt x="185738" y="158115"/>
                    </a:lnTo>
                    <a:cubicBezTo>
                      <a:pt x="206693" y="158115"/>
                      <a:pt x="224790" y="140970"/>
                      <a:pt x="224790" y="119063"/>
                    </a:cubicBezTo>
                    <a:lnTo>
                      <a:pt x="224790" y="39052"/>
                    </a:lnTo>
                    <a:cubicBezTo>
                      <a:pt x="223838" y="17145"/>
                      <a:pt x="206693" y="0"/>
                      <a:pt x="18573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 name="Google Shape;4128;p34"/>
              <p:cNvGrpSpPr/>
              <p:nvPr/>
            </p:nvGrpSpPr>
            <p:grpSpPr>
              <a:xfrm>
                <a:off x="2437596" y="708043"/>
                <a:ext cx="86635" cy="166440"/>
                <a:chOff x="6047422" y="3347028"/>
                <a:chExt cx="47625" cy="91496"/>
              </a:xfrm>
            </p:grpSpPr>
            <p:sp>
              <p:nvSpPr>
                <p:cNvPr id="36" name="Google Shape;4129;p34"/>
                <p:cNvSpPr/>
                <p:nvPr/>
              </p:nvSpPr>
              <p:spPr>
                <a:xfrm>
                  <a:off x="6047422" y="3347028"/>
                  <a:ext cx="47625" cy="47680"/>
                </a:xfrm>
                <a:custGeom>
                  <a:avLst/>
                  <a:gdLst/>
                  <a:ahLst/>
                  <a:cxnLst/>
                  <a:rect l="l" t="t" r="r" b="b"/>
                  <a:pathLst>
                    <a:path w="47625" h="47680" extrusionOk="0">
                      <a:moveTo>
                        <a:pt x="47625" y="23868"/>
                      </a:moveTo>
                      <a:cubicBezTo>
                        <a:pt x="47625" y="37203"/>
                        <a:pt x="37148" y="47681"/>
                        <a:pt x="23813" y="47681"/>
                      </a:cubicBezTo>
                      <a:cubicBezTo>
                        <a:pt x="10477" y="47681"/>
                        <a:pt x="0" y="37203"/>
                        <a:pt x="0" y="23868"/>
                      </a:cubicBezTo>
                      <a:cubicBezTo>
                        <a:pt x="0" y="10533"/>
                        <a:pt x="10477" y="56"/>
                        <a:pt x="23813" y="56"/>
                      </a:cubicBezTo>
                      <a:cubicBezTo>
                        <a:pt x="37148" y="-897"/>
                        <a:pt x="47625" y="10533"/>
                        <a:pt x="47625" y="23868"/>
                      </a:cubicBez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4130;p34"/>
                <p:cNvSpPr/>
                <p:nvPr/>
              </p:nvSpPr>
              <p:spPr>
                <a:xfrm>
                  <a:off x="6049326" y="3370897"/>
                  <a:ext cx="45720" cy="67627"/>
                </a:xfrm>
                <a:custGeom>
                  <a:avLst/>
                  <a:gdLst/>
                  <a:ahLst/>
                  <a:cxnLst/>
                  <a:rect l="l" t="t" r="r" b="b"/>
                  <a:pathLst>
                    <a:path w="45720" h="67627" extrusionOk="0">
                      <a:moveTo>
                        <a:pt x="21908" y="0"/>
                      </a:moveTo>
                      <a:lnTo>
                        <a:pt x="0" y="67627"/>
                      </a:lnTo>
                      <a:lnTo>
                        <a:pt x="45720" y="67627"/>
                      </a:lnTo>
                      <a:close/>
                    </a:path>
                  </a:pathLst>
                </a:custGeom>
                <a:solidFill>
                  <a:srgbClr val="2B010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 name="Google Shape;4131;p34" descr="Old Key"/>
            <p:cNvSpPr/>
            <p:nvPr/>
          </p:nvSpPr>
          <p:spPr>
            <a:xfrm>
              <a:off x="7616009" y="5425259"/>
              <a:ext cx="775335" cy="782068"/>
            </a:xfrm>
            <a:custGeom>
              <a:avLst/>
              <a:gdLst/>
              <a:ahLst/>
              <a:cxnLst/>
              <a:rect l="l" t="t" r="r" b="b"/>
              <a:pathLst>
                <a:path w="775335" h="782068" extrusionOk="0">
                  <a:moveTo>
                    <a:pt x="775335" y="197233"/>
                  </a:moveTo>
                  <a:cubicBezTo>
                    <a:pt x="775335" y="184851"/>
                    <a:pt x="764858" y="174373"/>
                    <a:pt x="752475" y="174373"/>
                  </a:cubicBezTo>
                  <a:lnTo>
                    <a:pt x="727710" y="174373"/>
                  </a:lnTo>
                  <a:cubicBezTo>
                    <a:pt x="755333" y="132463"/>
                    <a:pt x="743903" y="76266"/>
                    <a:pt x="702945" y="48643"/>
                  </a:cubicBezTo>
                  <a:cubicBezTo>
                    <a:pt x="672465" y="28641"/>
                    <a:pt x="633413" y="28641"/>
                    <a:pt x="602933" y="48643"/>
                  </a:cubicBezTo>
                  <a:lnTo>
                    <a:pt x="602933" y="24831"/>
                  </a:lnTo>
                  <a:cubicBezTo>
                    <a:pt x="602933" y="12448"/>
                    <a:pt x="594360" y="1971"/>
                    <a:pt x="581978" y="66"/>
                  </a:cubicBezTo>
                  <a:cubicBezTo>
                    <a:pt x="568643" y="-887"/>
                    <a:pt x="557213" y="8638"/>
                    <a:pt x="556260" y="21021"/>
                  </a:cubicBezTo>
                  <a:cubicBezTo>
                    <a:pt x="556260" y="21973"/>
                    <a:pt x="556260" y="22926"/>
                    <a:pt x="556260" y="23878"/>
                  </a:cubicBezTo>
                  <a:lnTo>
                    <a:pt x="556260" y="47691"/>
                  </a:lnTo>
                  <a:cubicBezTo>
                    <a:pt x="554355" y="44833"/>
                    <a:pt x="552450" y="42928"/>
                    <a:pt x="549593" y="40071"/>
                  </a:cubicBezTo>
                  <a:cubicBezTo>
                    <a:pt x="514350" y="4828"/>
                    <a:pt x="457200" y="4828"/>
                    <a:pt x="421958" y="40071"/>
                  </a:cubicBezTo>
                  <a:cubicBezTo>
                    <a:pt x="386715" y="75313"/>
                    <a:pt x="386715" y="132463"/>
                    <a:pt x="421958" y="167706"/>
                  </a:cubicBezTo>
                  <a:cubicBezTo>
                    <a:pt x="423863" y="169611"/>
                    <a:pt x="426720" y="172468"/>
                    <a:pt x="429577" y="174373"/>
                  </a:cubicBezTo>
                  <a:lnTo>
                    <a:pt x="406718" y="174373"/>
                  </a:lnTo>
                  <a:cubicBezTo>
                    <a:pt x="394335" y="174373"/>
                    <a:pt x="383858" y="182946"/>
                    <a:pt x="381952" y="195328"/>
                  </a:cubicBezTo>
                  <a:cubicBezTo>
                    <a:pt x="381000" y="208663"/>
                    <a:pt x="390525" y="220093"/>
                    <a:pt x="402908" y="221046"/>
                  </a:cubicBezTo>
                  <a:cubicBezTo>
                    <a:pt x="403860" y="221046"/>
                    <a:pt x="404813" y="221046"/>
                    <a:pt x="405765" y="221046"/>
                  </a:cubicBezTo>
                  <a:lnTo>
                    <a:pt x="428625" y="221046"/>
                  </a:lnTo>
                  <a:cubicBezTo>
                    <a:pt x="417195" y="237238"/>
                    <a:pt x="412433" y="257241"/>
                    <a:pt x="413385" y="277243"/>
                  </a:cubicBezTo>
                  <a:cubicBezTo>
                    <a:pt x="413385" y="287721"/>
                    <a:pt x="409575" y="298198"/>
                    <a:pt x="401955" y="304866"/>
                  </a:cubicBezTo>
                  <a:lnTo>
                    <a:pt x="5715" y="703011"/>
                  </a:lnTo>
                  <a:cubicBezTo>
                    <a:pt x="-1905" y="710631"/>
                    <a:pt x="-1905" y="722061"/>
                    <a:pt x="5715" y="729681"/>
                  </a:cubicBezTo>
                  <a:lnTo>
                    <a:pt x="45720" y="769686"/>
                  </a:lnTo>
                  <a:cubicBezTo>
                    <a:pt x="53340" y="777306"/>
                    <a:pt x="64770" y="777306"/>
                    <a:pt x="72390" y="769686"/>
                  </a:cubicBezTo>
                  <a:lnTo>
                    <a:pt x="99060" y="743016"/>
                  </a:lnTo>
                  <a:lnTo>
                    <a:pt x="132398" y="776353"/>
                  </a:lnTo>
                  <a:cubicBezTo>
                    <a:pt x="140018" y="783973"/>
                    <a:pt x="151448" y="783973"/>
                    <a:pt x="159068" y="776353"/>
                  </a:cubicBezTo>
                  <a:lnTo>
                    <a:pt x="185738" y="749683"/>
                  </a:lnTo>
                  <a:cubicBezTo>
                    <a:pt x="193357" y="742063"/>
                    <a:pt x="193357" y="730633"/>
                    <a:pt x="185738" y="723013"/>
                  </a:cubicBezTo>
                  <a:lnTo>
                    <a:pt x="152400" y="689676"/>
                  </a:lnTo>
                  <a:lnTo>
                    <a:pt x="179070" y="663006"/>
                  </a:lnTo>
                  <a:lnTo>
                    <a:pt x="233363" y="717298"/>
                  </a:lnTo>
                  <a:cubicBezTo>
                    <a:pt x="240982" y="724918"/>
                    <a:pt x="252413" y="724918"/>
                    <a:pt x="260032" y="717298"/>
                  </a:cubicBezTo>
                  <a:lnTo>
                    <a:pt x="260032" y="717298"/>
                  </a:lnTo>
                  <a:lnTo>
                    <a:pt x="300038" y="677293"/>
                  </a:lnTo>
                  <a:cubicBezTo>
                    <a:pt x="307658" y="669673"/>
                    <a:pt x="307658" y="658243"/>
                    <a:pt x="300038" y="650623"/>
                  </a:cubicBezTo>
                  <a:lnTo>
                    <a:pt x="247650" y="595378"/>
                  </a:lnTo>
                  <a:lnTo>
                    <a:pt x="469583" y="373446"/>
                  </a:lnTo>
                  <a:cubicBezTo>
                    <a:pt x="477202" y="365826"/>
                    <a:pt x="487680" y="362016"/>
                    <a:pt x="498158" y="362016"/>
                  </a:cubicBezTo>
                  <a:cubicBezTo>
                    <a:pt x="500063" y="362016"/>
                    <a:pt x="501968" y="362016"/>
                    <a:pt x="503873" y="362016"/>
                  </a:cubicBezTo>
                  <a:cubicBezTo>
                    <a:pt x="521970" y="362016"/>
                    <a:pt x="539115" y="356301"/>
                    <a:pt x="554355" y="346776"/>
                  </a:cubicBezTo>
                  <a:lnTo>
                    <a:pt x="554355" y="371541"/>
                  </a:lnTo>
                  <a:cubicBezTo>
                    <a:pt x="554355" y="383923"/>
                    <a:pt x="562928" y="394401"/>
                    <a:pt x="575310" y="396306"/>
                  </a:cubicBezTo>
                  <a:cubicBezTo>
                    <a:pt x="588645" y="397258"/>
                    <a:pt x="600075" y="387733"/>
                    <a:pt x="601028" y="375351"/>
                  </a:cubicBezTo>
                  <a:cubicBezTo>
                    <a:pt x="601028" y="374398"/>
                    <a:pt x="601028" y="373446"/>
                    <a:pt x="601028" y="372493"/>
                  </a:cubicBezTo>
                  <a:lnTo>
                    <a:pt x="601028" y="348681"/>
                  </a:lnTo>
                  <a:cubicBezTo>
                    <a:pt x="602933" y="351538"/>
                    <a:pt x="604838" y="353443"/>
                    <a:pt x="607695" y="356301"/>
                  </a:cubicBezTo>
                  <a:cubicBezTo>
                    <a:pt x="642938" y="391543"/>
                    <a:pt x="700088" y="391543"/>
                    <a:pt x="735330" y="356301"/>
                  </a:cubicBezTo>
                  <a:cubicBezTo>
                    <a:pt x="770573" y="321058"/>
                    <a:pt x="770573" y="263908"/>
                    <a:pt x="735330" y="228666"/>
                  </a:cubicBezTo>
                  <a:lnTo>
                    <a:pt x="735330" y="228666"/>
                  </a:lnTo>
                  <a:cubicBezTo>
                    <a:pt x="733425" y="226761"/>
                    <a:pt x="730568" y="223903"/>
                    <a:pt x="727710" y="221998"/>
                  </a:cubicBezTo>
                  <a:lnTo>
                    <a:pt x="751523" y="221998"/>
                  </a:lnTo>
                  <a:cubicBezTo>
                    <a:pt x="764858" y="221998"/>
                    <a:pt x="775335" y="211521"/>
                    <a:pt x="775335" y="198186"/>
                  </a:cubicBezTo>
                  <a:lnTo>
                    <a:pt x="775335" y="197233"/>
                  </a:lnTo>
                  <a:close/>
                  <a:moveTo>
                    <a:pt x="621983" y="93411"/>
                  </a:moveTo>
                  <a:cubicBezTo>
                    <a:pt x="639128" y="76266"/>
                    <a:pt x="665798" y="76266"/>
                    <a:pt x="682943" y="93411"/>
                  </a:cubicBezTo>
                  <a:cubicBezTo>
                    <a:pt x="700088" y="110556"/>
                    <a:pt x="700088" y="137226"/>
                    <a:pt x="682943" y="154371"/>
                  </a:cubicBezTo>
                  <a:cubicBezTo>
                    <a:pt x="665798" y="171516"/>
                    <a:pt x="639128" y="171516"/>
                    <a:pt x="621983" y="154371"/>
                  </a:cubicBezTo>
                  <a:cubicBezTo>
                    <a:pt x="614363" y="146751"/>
                    <a:pt x="609600" y="135321"/>
                    <a:pt x="609600" y="123891"/>
                  </a:cubicBezTo>
                  <a:cubicBezTo>
                    <a:pt x="609600" y="112461"/>
                    <a:pt x="613410" y="101983"/>
                    <a:pt x="621983" y="93411"/>
                  </a:cubicBezTo>
                  <a:close/>
                  <a:moveTo>
                    <a:pt x="453390" y="73408"/>
                  </a:moveTo>
                  <a:cubicBezTo>
                    <a:pt x="470535" y="56263"/>
                    <a:pt x="497205" y="56263"/>
                    <a:pt x="514350" y="73408"/>
                  </a:cubicBezTo>
                  <a:cubicBezTo>
                    <a:pt x="531495" y="90553"/>
                    <a:pt x="531495" y="117223"/>
                    <a:pt x="514350" y="134368"/>
                  </a:cubicBezTo>
                  <a:cubicBezTo>
                    <a:pt x="497205" y="151513"/>
                    <a:pt x="470535" y="151513"/>
                    <a:pt x="453390" y="134368"/>
                  </a:cubicBezTo>
                  <a:cubicBezTo>
                    <a:pt x="445770" y="126748"/>
                    <a:pt x="441008" y="115318"/>
                    <a:pt x="441008" y="103888"/>
                  </a:cubicBezTo>
                  <a:cubicBezTo>
                    <a:pt x="441008" y="92458"/>
                    <a:pt x="445770" y="81981"/>
                    <a:pt x="453390" y="73408"/>
                  </a:cubicBezTo>
                  <a:close/>
                  <a:moveTo>
                    <a:pt x="534353" y="302961"/>
                  </a:moveTo>
                  <a:cubicBezTo>
                    <a:pt x="517208" y="320106"/>
                    <a:pt x="490538" y="320106"/>
                    <a:pt x="473393" y="302961"/>
                  </a:cubicBezTo>
                  <a:cubicBezTo>
                    <a:pt x="456248" y="285816"/>
                    <a:pt x="456248" y="259146"/>
                    <a:pt x="473393" y="242001"/>
                  </a:cubicBezTo>
                  <a:cubicBezTo>
                    <a:pt x="490538" y="224856"/>
                    <a:pt x="517208" y="224856"/>
                    <a:pt x="534353" y="242001"/>
                  </a:cubicBezTo>
                  <a:cubicBezTo>
                    <a:pt x="541973" y="249621"/>
                    <a:pt x="546735" y="261051"/>
                    <a:pt x="546735" y="272481"/>
                  </a:cubicBezTo>
                  <a:cubicBezTo>
                    <a:pt x="546735" y="283911"/>
                    <a:pt x="541973" y="294388"/>
                    <a:pt x="534353" y="302961"/>
                  </a:cubicBezTo>
                  <a:close/>
                  <a:moveTo>
                    <a:pt x="702945" y="322963"/>
                  </a:moveTo>
                  <a:cubicBezTo>
                    <a:pt x="685800" y="340108"/>
                    <a:pt x="659130" y="340108"/>
                    <a:pt x="641985" y="322963"/>
                  </a:cubicBezTo>
                  <a:cubicBezTo>
                    <a:pt x="624840" y="305818"/>
                    <a:pt x="624840" y="279148"/>
                    <a:pt x="641985" y="262003"/>
                  </a:cubicBezTo>
                  <a:cubicBezTo>
                    <a:pt x="659130" y="244858"/>
                    <a:pt x="685800" y="244858"/>
                    <a:pt x="702945" y="262003"/>
                  </a:cubicBezTo>
                  <a:cubicBezTo>
                    <a:pt x="710565" y="269623"/>
                    <a:pt x="715328" y="281053"/>
                    <a:pt x="715328" y="292483"/>
                  </a:cubicBezTo>
                  <a:cubicBezTo>
                    <a:pt x="715328" y="303913"/>
                    <a:pt x="710565" y="314391"/>
                    <a:pt x="702945" y="32296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70" name="Lego Blue Stud - Sound Effect (HD)">
            <a:hlinkClick r:id="" action="ppaction://media"/>
          </p:cNvPr>
          <p:cNvPicPr>
            <a:picLocks noChangeAspect="1"/>
          </p:cNvPicPr>
          <p:nvPr>
            <a:audioFile r:link="rId1"/>
            <p:extLst>
              <p:ext uri="{DAA4B4D4-6D71-4841-9C94-3DE7FCFB9230}">
                <p14:media xmlns:p14="http://schemas.microsoft.com/office/powerpoint/2010/main" r:embed="rId2">
                  <p14:trim st="139"/>
                </p14:media>
              </p:ext>
            </p:extLst>
          </p:nvPr>
        </p:nvPicPr>
        <p:blipFill>
          <a:blip r:embed="rId7"/>
          <a:stretch>
            <a:fillRect/>
          </a:stretch>
        </p:blipFill>
        <p:spPr>
          <a:xfrm>
            <a:off x="8623300" y="1512050"/>
            <a:ext cx="609600" cy="609600"/>
          </a:xfrm>
          <a:prstGeom prst="rect">
            <a:avLst/>
          </a:prstGeom>
        </p:spPr>
      </p:pic>
    </p:spTree>
    <p:extLst>
      <p:ext uri="{BB962C8B-B14F-4D97-AF65-F5344CB8AC3E}">
        <p14:creationId xmlns:p14="http://schemas.microsoft.com/office/powerpoint/2010/main" val="3553656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9" fill="hold"/>
                                        <p:tgtEl>
                                          <p:spTgt spid="17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70"/>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136"/>
        <p:cNvGrpSpPr/>
        <p:nvPr/>
      </p:nvGrpSpPr>
      <p:grpSpPr>
        <a:xfrm>
          <a:off x="0" y="0"/>
          <a:ext cx="0" cy="0"/>
          <a:chOff x="0" y="0"/>
          <a:chExt cx="0" cy="0"/>
        </a:xfrm>
      </p:grpSpPr>
      <p:sp>
        <p:nvSpPr>
          <p:cNvPr id="4137" name="Google Shape;4137;p35">
            <a:hlinkClick r:id="rId5" action="ppaction://hlinksldjump"/>
          </p:cNvPr>
          <p:cNvSpPr/>
          <p:nvPr/>
        </p:nvSpPr>
        <p:spPr>
          <a:xfrm rot="1129036">
            <a:off x="7341279" y="1933011"/>
            <a:ext cx="3867723" cy="1268573"/>
          </a:xfrm>
          <a:prstGeom prst="rect">
            <a:avLst/>
          </a:prstGeom>
        </p:spPr>
        <p:txBody>
          <a:bodyPr>
            <a:prstTxWarp prst="textPlain">
              <a:avLst/>
            </a:prstTxWarp>
          </a:bodyPr>
          <a:lstStyle/>
          <a:p>
            <a:pPr lvl="0" algn="ctr"/>
            <a:r>
              <a:rPr b="1" i="0" dirty="0" err="1">
                <a:ln>
                  <a:noFill/>
                </a:ln>
                <a:solidFill>
                  <a:schemeClr val="dk1"/>
                </a:solidFill>
                <a:effectLst>
                  <a:outerShdw blurRad="38100" dist="38100" dir="2700000" algn="tl">
                    <a:srgbClr val="000000">
                      <a:alpha val="43137"/>
                    </a:srgbClr>
                  </a:outerShdw>
                </a:effectLst>
                <a:latin typeface="Metal Mania"/>
              </a:rPr>
              <a:t>Yeyyy</a:t>
            </a:r>
            <a:r>
              <a:rPr b="1" i="0" dirty="0">
                <a:ln>
                  <a:noFill/>
                </a:ln>
                <a:solidFill>
                  <a:schemeClr val="dk1"/>
                </a:solidFill>
                <a:effectLst>
                  <a:outerShdw blurRad="38100" dist="38100" dir="2700000" algn="tl">
                    <a:srgbClr val="000000">
                      <a:alpha val="43137"/>
                    </a:srgbClr>
                  </a:outerShdw>
                </a:effectLst>
                <a:latin typeface="Metal Mania"/>
              </a:rPr>
              <a:t>!</a:t>
            </a:r>
          </a:p>
        </p:txBody>
      </p:sp>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4" name="Rounded Rectangle 3">
            <a:hlinkClick r:id="rId5"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5" name="Right Arrow 4">
            <a:hlinkClick r:id="rId5"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Applause  Sound Effec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10231" y="45089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7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3" name="Rounded Rectangle 2"/>
          <p:cNvSpPr/>
          <p:nvPr/>
        </p:nvSpPr>
        <p:spPr>
          <a:xfrm>
            <a:off x="3883992" y="2183356"/>
            <a:ext cx="812800" cy="508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65" name="Rounded Rectangle 164"/>
          <p:cNvSpPr/>
          <p:nvPr/>
        </p:nvSpPr>
        <p:spPr>
          <a:xfrm>
            <a:off x="7528892" y="2178771"/>
            <a:ext cx="812800" cy="508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3840" name="Right Arrow 3839"/>
          <p:cNvSpPr/>
          <p:nvPr/>
        </p:nvSpPr>
        <p:spPr>
          <a:xfrm>
            <a:off x="7655892" y="2293071"/>
            <a:ext cx="546100" cy="304800"/>
          </a:xfrm>
          <a:prstGeom prst="rightArrow">
            <a:avLst/>
          </a:prstGeom>
          <a:solidFill>
            <a:schemeClr val="tx1"/>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69" name="Right Arrow 168"/>
          <p:cNvSpPr/>
          <p:nvPr/>
        </p:nvSpPr>
        <p:spPr>
          <a:xfrm rot="10800000">
            <a:off x="4017342" y="2284956"/>
            <a:ext cx="546100" cy="304800"/>
          </a:xfrm>
          <a:prstGeom prst="rightArrow">
            <a:avLst/>
          </a:prstGeom>
          <a:solidFill>
            <a:schemeClr val="tx1"/>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73" name="Rounded Rectangle 172">
            <a:hlinkClick r:id="rId4" action="ppaction://hlinksldjump"/>
          </p:cNvPr>
          <p:cNvSpPr/>
          <p:nvPr/>
        </p:nvSpPr>
        <p:spPr>
          <a:xfrm>
            <a:off x="93383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74" name="Right Arrow 173">
            <a:hlinkClick r:id="rId4" action="ppaction://hlinksldjump"/>
          </p:cNvPr>
          <p:cNvSpPr/>
          <p:nvPr/>
        </p:nvSpPr>
        <p:spPr>
          <a:xfrm>
            <a:off x="94888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sp>
        <p:nvSpPr>
          <p:cNvPr id="175" name="Rounded Rectangle 174">
            <a:hlinkClick r:id="rId5" action="ppaction://hlinksldjump"/>
          </p:cNvPr>
          <p:cNvSpPr/>
          <p:nvPr/>
        </p:nvSpPr>
        <p:spPr>
          <a:xfrm rot="10800000">
            <a:off x="2315265" y="4481814"/>
            <a:ext cx="631135" cy="57426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effectLst>
                <a:outerShdw blurRad="38100" dist="38100" dir="2700000" algn="tl">
                  <a:srgbClr val="000000">
                    <a:alpha val="43137"/>
                  </a:srgbClr>
                </a:outerShdw>
              </a:effectLst>
              <a:latin typeface="Algerian" panose="04020705040A02060702" pitchFamily="82" charset="0"/>
            </a:endParaRPr>
          </a:p>
        </p:txBody>
      </p:sp>
      <p:sp>
        <p:nvSpPr>
          <p:cNvPr id="176" name="Right Arrow 175">
            <a:hlinkClick r:id="rId5" action="ppaction://hlinksldjump"/>
          </p:cNvPr>
          <p:cNvSpPr/>
          <p:nvPr/>
        </p:nvSpPr>
        <p:spPr>
          <a:xfrm rot="10800000">
            <a:off x="2465732" y="4600669"/>
            <a:ext cx="330200" cy="336550"/>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effectLst>
                <a:outerShdw blurRad="38100" dist="38100" dir="2700000" algn="tl">
                  <a:srgbClr val="000000">
                    <a:alpha val="43137"/>
                  </a:srgbClr>
                </a:outerShdw>
              </a:effectLst>
            </a:endParaRPr>
          </a:p>
        </p:txBody>
      </p:sp>
      <p:pic>
        <p:nvPicPr>
          <p:cNvPr id="177" name="Picture 17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8" name="Google Shape;3871;p17"/>
          <p:cNvSpPr txBox="1">
            <a:spLocks noGrp="1"/>
          </p:cNvSpPr>
          <p:nvPr>
            <p:ph type="title"/>
          </p:nvPr>
        </p:nvSpPr>
        <p:spPr>
          <a:xfrm>
            <a:off x="1601275" y="1057904"/>
            <a:ext cx="8822100" cy="763500"/>
          </a:xfrm>
          <a:prstGeom prst="rect">
            <a:avLst/>
          </a:prstGeom>
        </p:spPr>
        <p:txBody>
          <a:bodyPr spcFirstLastPara="1" wrap="square" lIns="121900" tIns="121900" rIns="121900" bIns="121900" anchor="t" anchorCtr="0">
            <a:noAutofit/>
          </a:bodyPr>
          <a:lstStyle/>
          <a:p>
            <a:pPr lvl="0"/>
            <a:r>
              <a:rPr lang="en-GB" sz="4000" b="1" dirty="0">
                <a:effectLst>
                  <a:outerShdw blurRad="38100" dist="38100" dir="2700000" algn="tl">
                    <a:srgbClr val="000000">
                      <a:alpha val="43137"/>
                    </a:srgbClr>
                  </a:outerShdw>
                </a:effectLst>
              </a:rPr>
              <a:t>How do you play the game?</a:t>
            </a:r>
            <a:endParaRPr sz="3800" b="1" dirty="0">
              <a:effectLst>
                <a:outerShdw blurRad="38100" dist="38100" dir="2700000" algn="tl">
                  <a:srgbClr val="000000">
                    <a:alpha val="43137"/>
                  </a:srgbClr>
                </a:outerShdw>
              </a:effectLst>
            </a:endParaRPr>
          </a:p>
        </p:txBody>
      </p:sp>
      <p:sp>
        <p:nvSpPr>
          <p:cNvPr id="19" name="Google Shape;3872;p17"/>
          <p:cNvSpPr txBox="1">
            <a:spLocks noGrp="1"/>
          </p:cNvSpPr>
          <p:nvPr>
            <p:ph type="body" idx="1"/>
          </p:nvPr>
        </p:nvSpPr>
        <p:spPr>
          <a:xfrm>
            <a:off x="2639392" y="3006036"/>
            <a:ext cx="3543300" cy="16440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2800" b="1" dirty="0">
                <a:effectLst>
                  <a:outerShdw blurRad="38100" dist="38100" dir="2700000" algn="tl">
                    <a:srgbClr val="000000">
                      <a:alpha val="43137"/>
                    </a:srgbClr>
                  </a:outerShdw>
                </a:effectLst>
              </a:rPr>
              <a:t>If you want to go back to the previous page, click on the left arrow.</a:t>
            </a:r>
            <a:endParaRPr sz="2800" b="1" dirty="0">
              <a:effectLst>
                <a:outerShdw blurRad="38100" dist="38100" dir="2700000" algn="tl">
                  <a:srgbClr val="000000">
                    <a:alpha val="43137"/>
                  </a:srgbClr>
                </a:outerShdw>
              </a:effectLst>
            </a:endParaRPr>
          </a:p>
        </p:txBody>
      </p:sp>
      <p:sp>
        <p:nvSpPr>
          <p:cNvPr id="20" name="Google Shape;3872;p17"/>
          <p:cNvSpPr txBox="1">
            <a:spLocks/>
          </p:cNvSpPr>
          <p:nvPr/>
        </p:nvSpPr>
        <p:spPr>
          <a:xfrm>
            <a:off x="6292575" y="2837761"/>
            <a:ext cx="3352799" cy="1644052"/>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419100" algn="l" rtl="0">
              <a:lnSpc>
                <a:spcPct val="115000"/>
              </a:lnSpc>
              <a:spcBef>
                <a:spcPts val="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1pPr>
            <a:lvl2pPr marL="914400" marR="0" lvl="1"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2pPr>
            <a:lvl3pPr marL="1371600" marR="0" lvl="2"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3pPr>
            <a:lvl4pPr marL="1828800" marR="0" lvl="3"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4pPr>
            <a:lvl5pPr marL="2286000" marR="0" lvl="4"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5pPr>
            <a:lvl6pPr marL="2743200" marR="0" lvl="5"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6pPr>
            <a:lvl7pPr marL="3200400" marR="0" lvl="6"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7pPr>
            <a:lvl8pPr marL="3657600" marR="0" lvl="7" indent="-419100" algn="l" rtl="0">
              <a:lnSpc>
                <a:spcPct val="115000"/>
              </a:lnSpc>
              <a:spcBef>
                <a:spcPts val="2100"/>
              </a:spcBef>
              <a:spcAft>
                <a:spcPts val="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8pPr>
            <a:lvl9pPr marL="4114800" marR="0" lvl="8" indent="-419100" algn="l" rtl="0">
              <a:lnSpc>
                <a:spcPct val="115000"/>
              </a:lnSpc>
              <a:spcBef>
                <a:spcPts val="2100"/>
              </a:spcBef>
              <a:spcAft>
                <a:spcPts val="2100"/>
              </a:spcAft>
              <a:buClr>
                <a:schemeClr val="dk1"/>
              </a:buClr>
              <a:buSzPts val="3000"/>
              <a:buFont typeface="Marck Script"/>
              <a:buChar char="■"/>
              <a:defRPr sz="3000" b="0" i="0" u="none" strike="noStrike" cap="none">
                <a:solidFill>
                  <a:schemeClr val="dk1"/>
                </a:solidFill>
                <a:latin typeface="Marck Script"/>
                <a:ea typeface="Marck Script"/>
                <a:cs typeface="Marck Script"/>
                <a:sym typeface="Marck Script"/>
              </a:defRPr>
            </a:lvl9pPr>
          </a:lstStyle>
          <a:p>
            <a:pPr marL="0" indent="0" algn="ctr">
              <a:spcAft>
                <a:spcPts val="2100"/>
              </a:spcAft>
              <a:buNone/>
            </a:pPr>
            <a:r>
              <a:rPr lang="en-GB" sz="2800" b="1" dirty="0">
                <a:effectLst>
                  <a:outerShdw blurRad="38100" dist="38100" dir="2700000" algn="tl">
                    <a:srgbClr val="000000">
                      <a:alpha val="43137"/>
                    </a:srgbClr>
                  </a:outerShdw>
                </a:effectLst>
              </a:rPr>
              <a:t>If you want to go to the next page, click on the right arrow.</a:t>
            </a:r>
            <a:endParaRPr lang="en-GB"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247925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8"/>
          <p:cNvSpPr/>
          <p:nvPr/>
        </p:nvSpPr>
        <p:spPr>
          <a:xfrm>
            <a:off x="2723525" y="271400"/>
            <a:ext cx="6744952" cy="1056870"/>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Choose a chest!</a:t>
            </a:r>
          </a:p>
        </p:txBody>
      </p:sp>
      <p:sp>
        <p:nvSpPr>
          <p:cNvPr id="4" name="Rounded Rectangle 3"/>
          <p:cNvSpPr/>
          <p:nvPr/>
        </p:nvSpPr>
        <p:spPr>
          <a:xfrm>
            <a:off x="4167808"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5" name="Rounded Rectangle 4"/>
          <p:cNvSpPr/>
          <p:nvPr/>
        </p:nvSpPr>
        <p:spPr>
          <a:xfrm>
            <a:off x="7195927"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6" name="Rounded Rectangle 5"/>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7" name="Rounded Rectangle 6"/>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8" name="Rounded Rectangle 7"/>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9" name="Rounded Rectangle 8"/>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0" name="Rounded Rectangle 9"/>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11" name="Picture 10">
            <a:hlinkClick r:id="rId3" action="ppaction://hlinksldjump"/>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965396" y="1830694"/>
            <a:ext cx="971429" cy="723810"/>
          </a:xfrm>
          <a:prstGeom prst="rect">
            <a:avLst/>
          </a:prstGeom>
        </p:spPr>
      </p:pic>
      <p:sp>
        <p:nvSpPr>
          <p:cNvPr id="12" name="Rounded Rectangle 11">
            <a:hlinkClick r:id="rId3" action="ppaction://hlinksldjump"/>
          </p:cNvPr>
          <p:cNvSpPr/>
          <p:nvPr/>
        </p:nvSpPr>
        <p:spPr>
          <a:xfrm>
            <a:off x="1040295" y="2981738"/>
            <a:ext cx="821635" cy="304800"/>
          </a:xfrm>
          <a:prstGeom prst="roundRect">
            <a:avLst/>
          </a:prstGeom>
          <a:solidFill>
            <a:srgbClr val="FFC000"/>
          </a:solidFill>
          <a:ln>
            <a:solidFill>
              <a:srgbClr val="FFFF00"/>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r>
              <a:rPr lang="en-US" sz="1600" b="1" dirty="0" smtClean="0">
                <a:latin typeface="Algerian" panose="04020705040A02060702" pitchFamily="82" charset="0"/>
                <a:cs typeface="Calibri" panose="020F0502020204030204" pitchFamily="34" charset="0"/>
              </a:rPr>
              <a:t>open</a:t>
            </a:r>
            <a:endParaRPr lang="en-US" sz="1600" b="1" dirty="0">
              <a:latin typeface="Algerian" panose="04020705040A02060702" pitchFamily="82" charset="0"/>
              <a:cs typeface="Calibri" panose="020F0502020204030204" pitchFamily="34" charset="0"/>
            </a:endParaRPr>
          </a:p>
        </p:txBody>
      </p:sp>
      <p:pic>
        <p:nvPicPr>
          <p:cNvPr id="17" name="Picture 16"/>
          <p:cNvPicPr>
            <a:picLocks noChangeAspect="1"/>
          </p:cNvPicPr>
          <p:nvPr/>
        </p:nvPicPr>
        <p:blipFill rotWithShape="1">
          <a:blip r:embed="rId6">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18" name="Rounded Rectangle 17">
            <a:hlinkClick r:id="rId7"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19" name="Right Arrow 18">
            <a:hlinkClick r:id="rId7"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sp>
        <p:nvSpPr>
          <p:cNvPr id="3882" name="Google Shape;3882;p19">
            <a:hlinkClick r:id="rId5" action="ppaction://hlinksldjump"/>
          </p:cNvPr>
          <p:cNvSpPr/>
          <p:nvPr/>
        </p:nvSpPr>
        <p:spPr>
          <a:xfrm>
            <a:off x="1258225" y="1942025"/>
            <a:ext cx="360300" cy="585851"/>
          </a:xfrm>
          <a:prstGeom prst="rect">
            <a:avLst/>
          </a:prstGeom>
        </p:spPr>
        <p:txBody>
          <a:bodyPr>
            <a:prstTxWarp prst="textPlain">
              <a:avLst/>
            </a:prstTxWarp>
          </a:bodyPr>
          <a:lstStyle/>
          <a:p>
            <a:pPr lvl="0" algn="ctr"/>
            <a:r>
              <a:rPr b="0" i="0" dirty="0">
                <a:ln>
                  <a:noFill/>
                </a:ln>
                <a:solidFill>
                  <a:schemeClr val="dk1"/>
                </a:solidFill>
                <a:latin typeface="Metal Mania"/>
              </a:rPr>
              <a:t>1</a:t>
            </a:r>
          </a:p>
        </p:txBody>
      </p:sp>
      <p:sp>
        <p:nvSpPr>
          <p:cNvPr id="3883" name="Google Shape;3883;p19"/>
          <p:cNvSpPr/>
          <p:nvPr/>
        </p:nvSpPr>
        <p:spPr>
          <a:xfrm>
            <a:off x="4692062" y="198625"/>
            <a:ext cx="2807897" cy="768850"/>
          </a:xfrm>
          <a:prstGeom prst="rect">
            <a:avLst/>
          </a:prstGeom>
        </p:spPr>
        <p:txBody>
          <a:bodyPr>
            <a:prstTxWarp prst="textPlain">
              <a:avLst/>
            </a:prstTxWarp>
          </a:bodyPr>
          <a:lstStyle/>
          <a:p>
            <a:pPr lvl="0" algn="ctr"/>
            <a:r>
              <a:rPr b="1" i="0">
                <a:ln w="28575" cap="flat" cmpd="sng">
                  <a:solidFill>
                    <a:srgbClr val="000000"/>
                  </a:solidFill>
                  <a:prstDash val="solid"/>
                  <a:round/>
                  <a:headEnd type="none" w="sm" len="sm"/>
                  <a:tailEnd type="none" w="sm" len="sm"/>
                </a:ln>
                <a:gradFill>
                  <a:gsLst>
                    <a:gs pos="0">
                      <a:srgbClr val="FFC002"/>
                    </a:gs>
                    <a:gs pos="50000">
                      <a:srgbClr val="BF9000"/>
                    </a:gs>
                    <a:gs pos="100000">
                      <a:srgbClr val="823919"/>
                    </a:gs>
                  </a:gsLst>
                  <a:lin ang="5400012" scaled="0"/>
                </a:gradFill>
                <a:latin typeface="Metal Mania"/>
              </a:rPr>
              <a:t>Chest 1</a:t>
            </a:r>
          </a:p>
        </p:txBody>
      </p:sp>
      <p:pic>
        <p:nvPicPr>
          <p:cNvPr id="2" name="Sword Sound Effect">
            <a:hlinkClick r:id="" action="ppaction://media"/>
          </p:cNvPr>
          <p:cNvPicPr>
            <a:picLocks noChangeAspect="1"/>
          </p:cNvPicPr>
          <p:nvPr>
            <a:audioFile r:link="rId1"/>
            <p:extLst>
              <p:ext uri="{DAA4B4D4-6D71-4841-9C94-3DE7FCFB9230}">
                <p14:media xmlns:p14="http://schemas.microsoft.com/office/powerpoint/2010/main" r:embed="rId2">
                  <p14:trim st="2090"/>
                </p14:media>
              </p:ext>
            </p:extLst>
          </p:nvPr>
        </p:nvPicPr>
        <p:blipFill>
          <a:blip r:embed="rId6"/>
          <a:stretch>
            <a:fillRect/>
          </a:stretch>
        </p:blipFill>
        <p:spPr>
          <a:xfrm>
            <a:off x="1146312" y="2829338"/>
            <a:ext cx="609600" cy="609600"/>
          </a:xfrm>
          <a:prstGeom prst="rect">
            <a:avLst/>
          </a:prstGeom>
        </p:spPr>
      </p:pic>
      <p:sp>
        <p:nvSpPr>
          <p:cNvPr id="13" name="Rounded Rectangle 12"/>
          <p:cNvSpPr/>
          <p:nvPr/>
        </p:nvSpPr>
        <p:spPr>
          <a:xfrm>
            <a:off x="4167808"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14" name="Rounded Rectangle 13"/>
          <p:cNvSpPr/>
          <p:nvPr/>
        </p:nvSpPr>
        <p:spPr>
          <a:xfrm>
            <a:off x="7195927"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5" name="Rounded Rectangle 14"/>
          <p:cNvSpPr/>
          <p:nvPr/>
        </p:nvSpPr>
        <p:spPr>
          <a:xfrm>
            <a:off x="10336695" y="2981738"/>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6" name="Rounded Rectangle 15"/>
          <p:cNvSpPr/>
          <p:nvPr/>
        </p:nvSpPr>
        <p:spPr>
          <a:xfrm>
            <a:off x="10402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7" name="Rounded Rectangle 16"/>
          <p:cNvSpPr/>
          <p:nvPr/>
        </p:nvSpPr>
        <p:spPr>
          <a:xfrm>
            <a:off x="4167808"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smtClean="0">
                <a:solidFill>
                  <a:schemeClr val="tx2">
                    <a:lumMod val="60000"/>
                    <a:lumOff val="40000"/>
                  </a:schemeClr>
                </a:solidFill>
                <a:latin typeface="Algerian" panose="04020705040A02060702" pitchFamily="82" charset="0"/>
                <a:cs typeface="Calibri" panose="020F0502020204030204" pitchFamily="34" charset="0"/>
              </a:rPr>
              <a:t>Close </a:t>
            </a:r>
            <a:endParaRPr lang="en-US" sz="1200" b="1" dirty="0">
              <a:solidFill>
                <a:schemeClr val="tx2">
                  <a:lumMod val="60000"/>
                  <a:lumOff val="40000"/>
                </a:schemeClr>
              </a:solidFill>
              <a:latin typeface="Algerian" panose="04020705040A02060702" pitchFamily="82" charset="0"/>
              <a:cs typeface="Calibri" panose="020F0502020204030204" pitchFamily="34" charset="0"/>
            </a:endParaRPr>
          </a:p>
        </p:txBody>
      </p:sp>
      <p:sp>
        <p:nvSpPr>
          <p:cNvPr id="18" name="Rounded Rectangle 17"/>
          <p:cNvSpPr/>
          <p:nvPr/>
        </p:nvSpPr>
        <p:spPr>
          <a:xfrm>
            <a:off x="7195927"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sp>
        <p:nvSpPr>
          <p:cNvPr id="19" name="Rounded Rectangle 18"/>
          <p:cNvSpPr/>
          <p:nvPr/>
        </p:nvSpPr>
        <p:spPr>
          <a:xfrm>
            <a:off x="10336695" y="5665303"/>
            <a:ext cx="821635" cy="304800"/>
          </a:xfrm>
          <a:prstGeom prst="roundRect">
            <a:avLst/>
          </a:prstGeom>
          <a:solidFill>
            <a:schemeClr val="bg2">
              <a:lumMod val="20000"/>
              <a:lumOff val="80000"/>
            </a:schemeClr>
          </a:solidFill>
          <a:ln>
            <a:solidFill>
              <a:schemeClr val="bg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w="38100" h="38100"/>
            </a:sp3d>
          </a:bodyPr>
          <a:lstStyle/>
          <a:p>
            <a:pPr algn="ctr"/>
            <a:r>
              <a:rPr lang="en-US" sz="1200" b="1" dirty="0">
                <a:solidFill>
                  <a:schemeClr val="tx2">
                    <a:lumMod val="60000"/>
                    <a:lumOff val="40000"/>
                  </a:schemeClr>
                </a:solidFill>
                <a:latin typeface="Algerian" panose="04020705040A02060702" pitchFamily="82" charset="0"/>
                <a:cs typeface="Calibri" panose="020F0502020204030204" pitchFamily="34" charset="0"/>
              </a:rPr>
              <a:t>Close </a:t>
            </a:r>
          </a:p>
        </p:txBody>
      </p:sp>
      <p:pic>
        <p:nvPicPr>
          <p:cNvPr id="20" name="Picture 19"/>
          <p:cNvPicPr>
            <a:picLocks noChangeAspect="1"/>
          </p:cNvPicPr>
          <p:nvPr/>
        </p:nvPicPr>
        <p:blipFill rotWithShape="1">
          <a:blip r:embed="rId7">
            <a:extLst>
              <a:ext uri="{28A0092B-C50C-407E-A947-70E740481C1C}">
                <a14:useLocalDpi xmlns:a14="http://schemas.microsoft.com/office/drawing/2010/main" val="0"/>
              </a:ext>
            </a:extLst>
          </a:blip>
          <a:srcRect l="27776"/>
          <a:stretch/>
        </p:blipFill>
        <p:spPr>
          <a:xfrm>
            <a:off x="0" y="5286571"/>
            <a:ext cx="254000" cy="1571429"/>
          </a:xfrm>
          <a:prstGeom prst="rect">
            <a:avLst/>
          </a:prstGeom>
        </p:spPr>
      </p:pic>
      <p:sp>
        <p:nvSpPr>
          <p:cNvPr id="21" name="Rounded Rectangle 20">
            <a:hlinkClick r:id="rId8"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22" name="Right Arrow 21">
            <a:hlinkClick r:id="rId8"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rotWithShape="1">
          <a:blip r:embed="rId7">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29"/>
        <p:cNvGrpSpPr/>
        <p:nvPr/>
      </p:nvGrpSpPr>
      <p:grpSpPr>
        <a:xfrm>
          <a:off x="0" y="0"/>
          <a:ext cx="0" cy="0"/>
          <a:chOff x="0" y="0"/>
          <a:chExt cx="0" cy="0"/>
        </a:xfrm>
      </p:grpSpPr>
      <p:sp>
        <p:nvSpPr>
          <p:cNvPr id="3930" name="Google Shape;3930;p27"/>
          <p:cNvSpPr txBox="1">
            <a:spLocks noGrp="1"/>
          </p:cNvSpPr>
          <p:nvPr>
            <p:ph type="title"/>
          </p:nvPr>
        </p:nvSpPr>
        <p:spPr>
          <a:xfrm>
            <a:off x="2275900" y="974375"/>
            <a:ext cx="7508100" cy="763500"/>
          </a:xfrm>
          <a:prstGeom prst="rect">
            <a:avLst/>
          </a:prstGeom>
        </p:spPr>
        <p:txBody>
          <a:bodyPr spcFirstLastPara="1" wrap="square" lIns="121900" tIns="121900" rIns="121900" bIns="121900" anchor="t" anchorCtr="0">
            <a:noAutofit/>
          </a:bodyPr>
          <a:lstStyle/>
          <a:p>
            <a:pPr lvl="0"/>
            <a:r>
              <a:rPr lang="en-US" dirty="0" smtClean="0">
                <a:effectLst>
                  <a:outerShdw blurRad="38100" dist="38100" dir="2700000" algn="tl">
                    <a:srgbClr val="000000">
                      <a:alpha val="43137"/>
                    </a:srgbClr>
                  </a:outerShdw>
                </a:effectLst>
              </a:rPr>
              <a:t>Question</a:t>
            </a:r>
            <a:r>
              <a:rPr lang="ar-EG" dirty="0" smtClean="0">
                <a:effectLst>
                  <a:outerShdw blurRad="38100" dist="38100" dir="2700000" algn="tl">
                    <a:srgbClr val="000000">
                      <a:alpha val="43137"/>
                    </a:srgbClr>
                  </a:outerShdw>
                </a:effectLst>
              </a:rPr>
              <a:t> </a:t>
            </a:r>
            <a:r>
              <a:rPr lang="en" dirty="0" smtClean="0">
                <a:effectLst>
                  <a:outerShdw blurRad="38100" dist="38100" dir="2700000" algn="tl">
                    <a:srgbClr val="000000">
                      <a:alpha val="43137"/>
                    </a:srgbClr>
                  </a:outerShdw>
                </a:effectLst>
              </a:rPr>
              <a:t>1</a:t>
            </a:r>
            <a:endParaRPr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4" action="ppaction://hlinksldjump"/>
          </p:cNvPr>
          <p:cNvSpPr/>
          <p:nvPr/>
        </p:nvSpPr>
        <p:spPr>
          <a:xfrm>
            <a:off x="254000" y="175500"/>
            <a:ext cx="384865" cy="382611"/>
          </a:xfrm>
          <a:prstGeom prst="roundRect">
            <a:avLst>
              <a:gd name="adj" fmla="val 50000"/>
            </a:avLst>
          </a:prstGeom>
          <a:solidFill>
            <a:srgbClr val="FFC000"/>
          </a:solidFill>
          <a:ln>
            <a:solidFill>
              <a:srgbClr val="FFC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latin typeface="Algerian" panose="04020705040A02060702" pitchFamily="82" charset="0"/>
            </a:endParaRPr>
          </a:p>
        </p:txBody>
      </p:sp>
      <p:sp>
        <p:nvSpPr>
          <p:cNvPr id="6" name="Right Arrow 5">
            <a:hlinkClick r:id="rId4" action="ppaction://hlinksldjump"/>
          </p:cNvPr>
          <p:cNvSpPr/>
          <p:nvPr/>
        </p:nvSpPr>
        <p:spPr>
          <a:xfrm rot="10643298">
            <a:off x="359890" y="312845"/>
            <a:ext cx="173085" cy="13417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27776"/>
          <a:stretch/>
        </p:blipFill>
        <p:spPr>
          <a:xfrm>
            <a:off x="11158330" y="24711"/>
            <a:ext cx="843170" cy="1105589"/>
          </a:xfrm>
          <a:prstGeom prst="rect">
            <a:avLst/>
          </a:prstGeom>
        </p:spPr>
      </p:pic>
      <p:sp>
        <p:nvSpPr>
          <p:cNvPr id="15" name="Google Shape;3871;p17"/>
          <p:cNvSpPr txBox="1">
            <a:spLocks/>
          </p:cNvSpPr>
          <p:nvPr/>
        </p:nvSpPr>
        <p:spPr>
          <a:xfrm>
            <a:off x="1699597" y="2000957"/>
            <a:ext cx="88221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0"/>
            <a:r>
              <a:rPr lang="en-GB" sz="4000" b="1" dirty="0">
                <a:effectLst>
                  <a:outerShdw blurRad="38100" dist="38100" dir="2700000" algn="tl">
                    <a:srgbClr val="000000">
                      <a:alpha val="43137"/>
                    </a:srgbClr>
                  </a:outerShdw>
                </a:effectLst>
              </a:rPr>
              <a:t>What do pirates use to search for treasure?</a:t>
            </a:r>
            <a:endParaRPr lang="en-GB" sz="4000" b="1" dirty="0">
              <a:effectLst>
                <a:outerShdw blurRad="38100" dist="38100" dir="2700000" algn="tl">
                  <a:srgbClr val="000000">
                    <a:alpha val="43137"/>
                  </a:srgbClr>
                </a:outerShdw>
              </a:effectLst>
            </a:endParaRPr>
          </a:p>
        </p:txBody>
      </p:sp>
      <p:sp>
        <p:nvSpPr>
          <p:cNvPr id="16" name="Google Shape;3871;p17">
            <a:hlinkClick r:id="rId5" action="ppaction://hlinksldjump"/>
          </p:cNvPr>
          <p:cNvSpPr txBox="1">
            <a:spLocks/>
          </p:cNvSpPr>
          <p:nvPr/>
        </p:nvSpPr>
        <p:spPr>
          <a:xfrm>
            <a:off x="3174040" y="3751350"/>
            <a:ext cx="119490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GB" sz="4000" b="1" dirty="0" smtClean="0">
                <a:effectLst>
                  <a:outerShdw blurRad="38100" dist="38100" dir="2700000" algn="tl">
                    <a:srgbClr val="000000">
                      <a:alpha val="43137"/>
                    </a:srgbClr>
                  </a:outerShdw>
                </a:effectLst>
              </a:rPr>
              <a:t>Map</a:t>
            </a:r>
            <a:endParaRPr lang="en-GB" sz="4000" b="1" dirty="0">
              <a:effectLst>
                <a:outerShdw blurRad="38100" dist="38100" dir="2700000" algn="tl">
                  <a:srgbClr val="000000">
                    <a:alpha val="43137"/>
                  </a:srgbClr>
                </a:outerShdw>
              </a:effectLst>
            </a:endParaRPr>
          </a:p>
        </p:txBody>
      </p:sp>
      <p:sp>
        <p:nvSpPr>
          <p:cNvPr id="17" name="Google Shape;3871;p17">
            <a:hlinkClick r:id="rId6" action="ppaction://hlinksldjump"/>
          </p:cNvPr>
          <p:cNvSpPr txBox="1">
            <a:spLocks/>
          </p:cNvSpPr>
          <p:nvPr/>
        </p:nvSpPr>
        <p:spPr>
          <a:xfrm>
            <a:off x="5167940" y="3751350"/>
            <a:ext cx="288386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GB" sz="4000" b="1" dirty="0" smtClean="0">
                <a:effectLst>
                  <a:outerShdw blurRad="38100" dist="38100" dir="2700000" algn="tl">
                    <a:srgbClr val="000000">
                      <a:alpha val="43137"/>
                    </a:srgbClr>
                  </a:outerShdw>
                </a:effectLst>
              </a:rPr>
              <a:t>telescope</a:t>
            </a:r>
            <a:endParaRPr lang="en-GB" sz="4000" b="1" dirty="0">
              <a:effectLst>
                <a:outerShdw blurRad="38100" dist="38100" dir="2700000" algn="tl">
                  <a:srgbClr val="000000">
                    <a:alpha val="43137"/>
                  </a:srgbClr>
                </a:outerShdw>
              </a:effectLst>
            </a:endParaRPr>
          </a:p>
        </p:txBody>
      </p:sp>
      <p:sp>
        <p:nvSpPr>
          <p:cNvPr id="18" name="Google Shape;3871;p17">
            <a:hlinkClick r:id="rId6" action="ppaction://hlinksldjump"/>
          </p:cNvPr>
          <p:cNvSpPr txBox="1">
            <a:spLocks/>
          </p:cNvSpPr>
          <p:nvPr/>
        </p:nvSpPr>
        <p:spPr>
          <a:xfrm>
            <a:off x="7957415" y="3751350"/>
            <a:ext cx="2035655"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1pPr>
            <a:lvl2pPr marR="0" lvl="1"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2pPr>
            <a:lvl3pPr marR="0" lvl="2"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3pPr>
            <a:lvl4pPr marR="0" lvl="3"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4pPr>
            <a:lvl5pPr marR="0" lvl="4"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5pPr>
            <a:lvl6pPr marR="0" lvl="5"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6pPr>
            <a:lvl7pPr marR="0" lvl="6"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7pPr>
            <a:lvl8pPr marR="0" lvl="7"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8pPr>
            <a:lvl9pPr marR="0" lvl="8" algn="l" rtl="0">
              <a:lnSpc>
                <a:spcPct val="100000"/>
              </a:lnSpc>
              <a:spcBef>
                <a:spcPts val="0"/>
              </a:spcBef>
              <a:spcAft>
                <a:spcPts val="0"/>
              </a:spcAft>
              <a:buClr>
                <a:schemeClr val="dk1"/>
              </a:buClr>
              <a:buSzPts val="4800"/>
              <a:buFont typeface="Metal Mania"/>
              <a:buNone/>
              <a:defRPr sz="4800" b="0" i="0" u="none" strike="noStrike" cap="none">
                <a:solidFill>
                  <a:schemeClr val="dk1"/>
                </a:solidFill>
                <a:latin typeface="Metal Mania"/>
                <a:ea typeface="Metal Mania"/>
                <a:cs typeface="Metal Mania"/>
                <a:sym typeface="Metal Mania"/>
              </a:defRPr>
            </a:lvl9pPr>
          </a:lstStyle>
          <a:p>
            <a:pPr lvl="1"/>
            <a:r>
              <a:rPr lang="en-GB" sz="4000" b="1" dirty="0" smtClean="0">
                <a:effectLst>
                  <a:outerShdw blurRad="38100" dist="38100" dir="2700000" algn="tl">
                    <a:srgbClr val="000000">
                      <a:alpha val="43137"/>
                    </a:srgbClr>
                  </a:outerShdw>
                </a:effectLst>
              </a:rPr>
              <a:t>phone</a:t>
            </a:r>
            <a:endParaRPr lang="en-GB" sz="4000" b="1" dirty="0">
              <a:effectLst>
                <a:outerShdw blurRad="38100" dist="38100" dir="2700000" algn="tl">
                  <a:srgbClr val="000000">
                    <a:alpha val="43137"/>
                  </a:srgbClr>
                </a:outerShdw>
              </a:effectLst>
            </a:endParaRPr>
          </a:p>
        </p:txBody>
      </p:sp>
      <p:pic>
        <p:nvPicPr>
          <p:cNvPr id="20" name="Picture 19">
            <a:hlinkClick r:id="rId5"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15600" y="3751350"/>
            <a:ext cx="971429" cy="723810"/>
          </a:xfrm>
          <a:prstGeom prst="rect">
            <a:avLst/>
          </a:prstGeom>
        </p:spPr>
      </p:pic>
      <p:pic>
        <p:nvPicPr>
          <p:cNvPr id="21" name="Picture 20">
            <a:hlinkClick r:id="rId6"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4536500" y="3791040"/>
            <a:ext cx="971429" cy="723810"/>
          </a:xfrm>
          <a:prstGeom prst="rect">
            <a:avLst/>
          </a:prstGeom>
        </p:spPr>
      </p:pic>
      <p:pic>
        <p:nvPicPr>
          <p:cNvPr id="22" name="Picture 21">
            <a:hlinkClick r:id="rId6" action="ppaction://hlinksldjump"/>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7318989" y="3751350"/>
            <a:ext cx="971429" cy="72381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47"/>
        <p:cNvGrpSpPr/>
        <p:nvPr/>
      </p:nvGrpSpPr>
      <p:grpSpPr>
        <a:xfrm>
          <a:off x="0" y="0"/>
          <a:ext cx="0" cy="0"/>
          <a:chOff x="0" y="0"/>
          <a:chExt cx="0" cy="0"/>
        </a:xfrm>
      </p:grpSpPr>
      <p:sp>
        <p:nvSpPr>
          <p:cNvPr id="3948" name="Google Shape;3948;p30"/>
          <p:cNvSpPr txBox="1">
            <a:spLocks noGrp="1"/>
          </p:cNvSpPr>
          <p:nvPr>
            <p:ph type="title"/>
          </p:nvPr>
        </p:nvSpPr>
        <p:spPr>
          <a:xfrm>
            <a:off x="1521067" y="254799"/>
            <a:ext cx="8768100" cy="733200"/>
          </a:xfrm>
          <a:prstGeom prst="rect">
            <a:avLst/>
          </a:prstGeom>
        </p:spPr>
        <p:txBody>
          <a:bodyPr spcFirstLastPara="1" wrap="square" lIns="121900" tIns="121900" rIns="121900" bIns="121900" anchor="t" anchorCtr="0">
            <a:noAutofit/>
          </a:bodyPr>
          <a:lstStyle/>
          <a:p>
            <a:pPr lvl="0"/>
            <a:r>
              <a:rPr lang="en-US" sz="8000" b="1" dirty="0">
                <a:solidFill>
                  <a:srgbClr val="FF0000"/>
                </a:solidFill>
                <a:effectLst>
                  <a:outerShdw blurRad="38100" dist="38100" dir="2700000" algn="tl">
                    <a:srgbClr val="000000">
                      <a:alpha val="43137"/>
                    </a:srgbClr>
                  </a:outerShdw>
                </a:effectLst>
              </a:rPr>
              <a:t>Wrong answer</a:t>
            </a:r>
            <a:endParaRPr sz="8000" b="1" dirty="0">
              <a:solidFill>
                <a:srgbClr val="FF0000"/>
              </a:solidFill>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0" y="5286571"/>
            <a:ext cx="266700" cy="1571429"/>
          </a:xfrm>
          <a:prstGeom prst="rect">
            <a:avLst/>
          </a:prstGeom>
        </p:spPr>
      </p:pic>
      <p:sp>
        <p:nvSpPr>
          <p:cNvPr id="5" name="Rounded Rectangle 4">
            <a:hlinkClick r:id="rId6" action="ppaction://hlinksldjump"/>
          </p:cNvPr>
          <p:cNvSpPr/>
          <p:nvPr/>
        </p:nvSpPr>
        <p:spPr>
          <a:xfrm>
            <a:off x="5702300" y="4450741"/>
            <a:ext cx="939800" cy="965200"/>
          </a:xfrm>
          <a:prstGeom prst="roundRect">
            <a:avLst>
              <a:gd name="adj" fmla="val 50000"/>
            </a:avLst>
          </a:prstGeom>
          <a:solidFill>
            <a:srgbClr val="FF0000"/>
          </a:solidFill>
          <a:ln>
            <a:solidFill>
              <a:srgbClr val="FF0000"/>
            </a:solid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sp3d extrusionH="57150">
              <a:bevelT w="38100" h="38100"/>
            </a:sp3d>
          </a:bodyPr>
          <a:lstStyle/>
          <a:p>
            <a:pPr algn="ctr"/>
            <a:endParaRPr lang="en-US" sz="3600" b="1" dirty="0">
              <a:solidFill>
                <a:srgbClr val="503325"/>
              </a:solidFill>
              <a:latin typeface="Algerian" panose="04020705040A02060702" pitchFamily="82" charset="0"/>
            </a:endParaRPr>
          </a:p>
        </p:txBody>
      </p:sp>
      <p:sp>
        <p:nvSpPr>
          <p:cNvPr id="6" name="Right Arrow 5">
            <a:hlinkClick r:id="rId6" action="ppaction://hlinksldjump"/>
          </p:cNvPr>
          <p:cNvSpPr/>
          <p:nvPr/>
        </p:nvSpPr>
        <p:spPr>
          <a:xfrm rot="10800000">
            <a:off x="5897055" y="4668221"/>
            <a:ext cx="550290" cy="500830"/>
          </a:xfrm>
          <a:prstGeom prst="rightArrow">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03325"/>
              </a:solidFill>
            </a:endParaRPr>
          </a:p>
        </p:txBody>
      </p:sp>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7776"/>
          <a:stretch/>
        </p:blipFill>
        <p:spPr>
          <a:xfrm>
            <a:off x="11158330" y="24711"/>
            <a:ext cx="843170" cy="1009177"/>
          </a:xfrm>
          <a:prstGeom prst="rect">
            <a:avLst/>
          </a:prstGeom>
        </p:spPr>
      </p:pic>
      <p:sp>
        <p:nvSpPr>
          <p:cNvPr id="17" name="Google Shape;3872;p17"/>
          <p:cNvSpPr txBox="1">
            <a:spLocks noGrp="1"/>
          </p:cNvSpPr>
          <p:nvPr>
            <p:ph type="body" idx="1"/>
          </p:nvPr>
        </p:nvSpPr>
        <p:spPr>
          <a:xfrm>
            <a:off x="1951285" y="1414784"/>
            <a:ext cx="8337882" cy="3503852"/>
          </a:xfrm>
          <a:prstGeom prst="rect">
            <a:avLst/>
          </a:prstGeom>
        </p:spPr>
        <p:txBody>
          <a:bodyPr spcFirstLastPara="1" wrap="square" lIns="121900" tIns="121900" rIns="121900" bIns="121900" anchor="ctr" anchorCtr="0">
            <a:noAutofit/>
          </a:bodyPr>
          <a:lstStyle/>
          <a:p>
            <a:pPr marL="0" lvl="0" indent="0" algn="ctr">
              <a:spcAft>
                <a:spcPts val="2100"/>
              </a:spcAft>
              <a:buNone/>
            </a:pPr>
            <a:r>
              <a:rPr lang="en-GB" sz="3600" b="1" dirty="0">
                <a:effectLst>
                  <a:outerShdw blurRad="38100" dist="38100" dir="2700000" algn="tl">
                    <a:srgbClr val="000000">
                      <a:alpha val="43137"/>
                    </a:srgbClr>
                  </a:outerShdw>
                </a:effectLst>
              </a:rPr>
              <a:t>It seems that you are not a true pirate. You have angered the pirate crew, and the cannons will be fired at you now if you do not try to answer again.</a:t>
            </a:r>
            <a:endParaRPr sz="3600" b="1" dirty="0">
              <a:effectLst>
                <a:outerShdw blurRad="38100" dist="38100" dir="2700000" algn="tl">
                  <a:srgbClr val="000000">
                    <a:alpha val="43137"/>
                  </a:srgbClr>
                </a:outerShdw>
              </a:effectLst>
            </a:endParaRPr>
          </a:p>
        </p:txBody>
      </p:sp>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3540" b="92035" l="7059" r="96471">
                        <a14:foregroundMark x1="27059" y1="59292" x2="27059" y2="59292"/>
                        <a14:foregroundMark x1="89412" y1="29204" x2="89412" y2="29204"/>
                        <a14:foregroundMark x1="90588" y1="25664" x2="90588" y2="25664"/>
                        <a14:foregroundMark x1="85294" y1="27434" x2="85294" y2="27434"/>
                        <a14:foregroundMark x1="82941" y1="31858" x2="82941" y2="31858"/>
                        <a14:foregroundMark x1="80588" y1="31858" x2="80588" y2="31858"/>
                        <a14:backgroundMark x1="25882" y1="69912" x2="25882" y2="69912"/>
                        <a14:backgroundMark x1="84118" y1="37168" x2="84118" y2="37168"/>
                      </a14:backgroundRemoval>
                    </a14:imgEffect>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597876" y="4119141"/>
            <a:ext cx="3159024" cy="2099821"/>
          </a:xfrm>
          <a:prstGeom prst="rect">
            <a:avLst/>
          </a:prstGeom>
        </p:spPr>
      </p:pic>
      <p:pic>
        <p:nvPicPr>
          <p:cNvPr id="8" name="Hu Waa Waa - Sound Effect (HD)">
            <a:hlinkClick r:id="" action="ppaction://media"/>
          </p:cNvPr>
          <p:cNvPicPr>
            <a:picLocks noChangeAspect="1"/>
          </p:cNvPicPr>
          <p:nvPr>
            <a:audioFile r:link="rId1"/>
            <p:extLst>
              <p:ext uri="{DAA4B4D4-6D71-4841-9C94-3DE7FCFB9230}">
                <p14:media xmlns:p14="http://schemas.microsoft.com/office/powerpoint/2010/main" r:embed="rId2">
                  <p14:trim st="544"/>
                </p14:media>
              </p:ext>
            </p:extLst>
          </p:nvPr>
        </p:nvPicPr>
        <p:blipFill>
          <a:blip r:embed="rId9"/>
          <a:stretch>
            <a:fillRect/>
          </a:stretch>
        </p:blipFill>
        <p:spPr>
          <a:xfrm>
            <a:off x="347104" y="224499"/>
            <a:ext cx="609600" cy="609600"/>
          </a:xfrm>
          <a:prstGeom prst="rect">
            <a:avLst/>
          </a:prstGeom>
        </p:spPr>
      </p:pic>
    </p:spTree>
    <p:extLst>
      <p:ext uri="{BB962C8B-B14F-4D97-AF65-F5344CB8AC3E}">
        <p14:creationId xmlns:p14="http://schemas.microsoft.com/office/powerpoint/2010/main" val="2143950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Find The Treasure · SlidesMania">
  <a:themeElements>
    <a:clrScheme name="Simple Light">
      <a:dk1>
        <a:srgbClr val="000000"/>
      </a:dk1>
      <a:lt1>
        <a:srgbClr val="503325"/>
      </a:lt1>
      <a:dk2>
        <a:srgbClr val="595959"/>
      </a:dk2>
      <a:lt2>
        <a:srgbClr val="434343"/>
      </a:lt2>
      <a:accent1>
        <a:srgbClr val="EC902F"/>
      </a:accent1>
      <a:accent2>
        <a:srgbClr val="823919"/>
      </a:accent2>
      <a:accent3>
        <a:srgbClr val="823919"/>
      </a:accent3>
      <a:accent4>
        <a:srgbClr val="823919"/>
      </a:accent4>
      <a:accent5>
        <a:srgbClr val="823919"/>
      </a:accent5>
      <a:accent6>
        <a:srgbClr val="823919"/>
      </a:accent6>
      <a:hlink>
        <a:srgbClr val="FFCB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TotalTime>
  <Words>1594</Words>
  <Application>Microsoft Office PowerPoint</Application>
  <PresentationFormat>Widescreen</PresentationFormat>
  <Paragraphs>232</Paragraphs>
  <Slides>46</Slides>
  <Notes>46</Notes>
  <HiddenSlides>0</HiddenSlides>
  <MMClips>26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Algerian</vt:lpstr>
      <vt:lpstr>Barlow Condensed</vt:lpstr>
      <vt:lpstr>Arial</vt:lpstr>
      <vt:lpstr>Calibri</vt:lpstr>
      <vt:lpstr>Metal Mania</vt:lpstr>
      <vt:lpstr>Marck Script</vt:lpstr>
      <vt:lpstr>Find The Treasure · SlidesMania</vt:lpstr>
      <vt:lpstr>PowerPoint Presentation</vt:lpstr>
      <vt:lpstr>Welcome to the treasure hunt game</vt:lpstr>
      <vt:lpstr>How do you play the game?</vt:lpstr>
      <vt:lpstr>How do you play the game?</vt:lpstr>
      <vt:lpstr>How do you play the game?</vt:lpstr>
      <vt:lpstr>PowerPoint Presentation</vt:lpstr>
      <vt:lpstr>PowerPoint Presentation</vt:lpstr>
      <vt:lpstr>Question 1</vt:lpstr>
      <vt:lpstr>Wrong answer</vt:lpstr>
      <vt:lpstr>PowerPoint Presentation</vt:lpstr>
      <vt:lpstr>PowerPoint Presentation</vt:lpstr>
      <vt:lpstr>PowerPoint Presentation</vt:lpstr>
      <vt:lpstr>Question 2</vt:lpstr>
      <vt:lpstr>Wrong answer</vt:lpstr>
      <vt:lpstr>Well done</vt:lpstr>
      <vt:lpstr>PowerPoint Presentation</vt:lpstr>
      <vt:lpstr>PowerPoint Presentation</vt:lpstr>
      <vt:lpstr>Question  3</vt:lpstr>
      <vt:lpstr>Wrong answer</vt:lpstr>
      <vt:lpstr>Well done</vt:lpstr>
      <vt:lpstr>PowerPoint Presentation</vt:lpstr>
      <vt:lpstr>PowerPoint Presentation</vt:lpstr>
      <vt:lpstr>Question 4</vt:lpstr>
      <vt:lpstr>Wrong answer</vt:lpstr>
      <vt:lpstr>Well done</vt:lpstr>
      <vt:lpstr>PowerPoint Presentation</vt:lpstr>
      <vt:lpstr>PowerPoint Presentation</vt:lpstr>
      <vt:lpstr>Question 5</vt:lpstr>
      <vt:lpstr>Wrong answer</vt:lpstr>
      <vt:lpstr>Well done</vt:lpstr>
      <vt:lpstr>PowerPoint Presentation</vt:lpstr>
      <vt:lpstr>PowerPoint Presentation</vt:lpstr>
      <vt:lpstr>Question 6</vt:lpstr>
      <vt:lpstr>Wrong answer</vt:lpstr>
      <vt:lpstr>Well done</vt:lpstr>
      <vt:lpstr>PowerPoint Presentation</vt:lpstr>
      <vt:lpstr>PowerPoint Presentation</vt:lpstr>
      <vt:lpstr>Question 7</vt:lpstr>
      <vt:lpstr>Wrong answer</vt:lpstr>
      <vt:lpstr>Well done</vt:lpstr>
      <vt:lpstr>PowerPoint Presentation</vt:lpstr>
      <vt:lpstr>PowerPoint Presentation</vt:lpstr>
      <vt:lpstr>Question 8</vt:lpstr>
      <vt:lpstr>Wrong answer</vt:lpstr>
      <vt:lpstr>Well done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account</cp:lastModifiedBy>
  <cp:revision>84</cp:revision>
  <dcterms:modified xsi:type="dcterms:W3CDTF">2025-06-02T20:28:12Z</dcterms:modified>
</cp:coreProperties>
</file>